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data5.xml" ContentType="application/vnd.openxmlformats-officedocument.drawingml.diagramData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1"/>
  </p:notesMasterIdLst>
  <p:sldIdLst>
    <p:sldId id="285" r:id="rId2"/>
    <p:sldId id="259" r:id="rId3"/>
    <p:sldId id="321" r:id="rId4"/>
    <p:sldId id="324" r:id="rId5"/>
    <p:sldId id="322" r:id="rId6"/>
    <p:sldId id="261" r:id="rId7"/>
    <p:sldId id="264" r:id="rId8"/>
    <p:sldId id="262" r:id="rId9"/>
    <p:sldId id="287" r:id="rId10"/>
    <p:sldId id="323" r:id="rId11"/>
    <p:sldId id="291" r:id="rId12"/>
    <p:sldId id="270" r:id="rId13"/>
    <p:sldId id="265" r:id="rId14"/>
    <p:sldId id="266" r:id="rId15"/>
    <p:sldId id="271" r:id="rId16"/>
    <p:sldId id="272" r:id="rId17"/>
    <p:sldId id="274" r:id="rId18"/>
    <p:sldId id="327" r:id="rId19"/>
    <p:sldId id="273" r:id="rId20"/>
    <p:sldId id="292" r:id="rId21"/>
    <p:sldId id="328" r:id="rId22"/>
    <p:sldId id="314" r:id="rId23"/>
    <p:sldId id="315" r:id="rId24"/>
    <p:sldId id="316" r:id="rId25"/>
    <p:sldId id="317" r:id="rId26"/>
    <p:sldId id="320" r:id="rId27"/>
    <p:sldId id="276" r:id="rId28"/>
    <p:sldId id="277" r:id="rId29"/>
    <p:sldId id="294" r:id="rId30"/>
    <p:sldId id="329" r:id="rId31"/>
    <p:sldId id="330" r:id="rId32"/>
    <p:sldId id="312" r:id="rId33"/>
    <p:sldId id="278" r:id="rId34"/>
    <p:sldId id="325" r:id="rId35"/>
    <p:sldId id="326" r:id="rId36"/>
    <p:sldId id="279" r:id="rId37"/>
    <p:sldId id="280" r:id="rId38"/>
    <p:sldId id="281" r:id="rId39"/>
    <p:sldId id="297" r:id="rId40"/>
    <p:sldId id="298" r:id="rId41"/>
    <p:sldId id="299" r:id="rId42"/>
    <p:sldId id="318" r:id="rId43"/>
    <p:sldId id="283" r:id="rId44"/>
    <p:sldId id="289" r:id="rId45"/>
    <p:sldId id="290" r:id="rId46"/>
    <p:sldId id="286" r:id="rId47"/>
    <p:sldId id="284" r:id="rId48"/>
    <p:sldId id="331" r:id="rId49"/>
    <p:sldId id="256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5" autoAdjust="0"/>
    <p:restoredTop sz="94660"/>
  </p:normalViewPr>
  <p:slideViewPr>
    <p:cSldViewPr>
      <p:cViewPr>
        <p:scale>
          <a:sx n="64" d="100"/>
          <a:sy n="64" d="100"/>
        </p:scale>
        <p:origin x="-4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9;&#1054;\&#1055;&#1088;&#1077;&#1079;&#1077;&#1085;&#1090;&#1072;&#1094;&#1080;&#1103;\&#1050;&#1085;&#1080;&#1075;&#1072;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9;&#1054;\&#1055;&#1088;&#1077;&#1079;&#1077;&#1085;&#1090;&#1072;&#1094;&#1080;&#1103;\&#1050;&#1085;&#1080;&#1075;&#1072;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9;&#1054;\&#1055;&#1088;&#1077;&#1079;&#1077;&#1085;&#1090;&#1072;&#1094;&#1080;&#1103;\&#1082;%20&#1076;&#1086;&#1082;&#1083;&#1072;&#1076;&#1091;%20&#1086;%20&#1076;&#1086;&#1087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IKOVIV\AppData\Local\Microsoft\Windows\Temporary%20Internet%20Files\Content.Outlook\VVQK2THZ\&#1050;&#1085;&#1080;&#1075;&#1072;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IKOVIV\AppData\Local\Microsoft\Windows\Temporary%20Internet%20Files\Content.Outlook\VVQK2THZ\&#1050;&#1085;&#1080;&#1075;&#1072;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9;&#1054;\&#1055;&#1088;&#1077;&#1079;&#1077;&#1085;&#1090;&#1072;&#1094;&#1080;&#1103;\&#1050;&#1085;&#1080;&#1075;&#1072;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9;&#1054;\&#1055;&#1088;&#1077;&#1079;&#1077;&#1085;&#1090;&#1072;&#1094;&#1080;&#1103;\&#1050;&#1085;&#1080;&#1075;&#1072;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9;&#1054;\&#1055;&#1088;&#1077;&#1079;&#1077;&#1085;&#1090;&#1072;&#1094;&#1080;&#1103;\&#1050;&#1085;&#1080;&#1075;&#1072;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9;&#1054;\&#1055;&#1088;&#1077;&#1079;&#1077;&#1085;&#1090;&#1072;&#1094;&#1080;&#1103;\&#1050;&#1085;&#1080;&#1075;&#1072;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9;&#1054;\&#1055;&#1088;&#1077;&#1079;&#1077;&#1085;&#1090;&#1072;&#1094;&#1080;&#1103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9;&#1054;\&#1055;&#1088;&#1077;&#1079;&#1077;&#1085;&#1090;&#1072;&#1094;&#1080;&#1103;\&#1050;&#1085;&#1080;&#1075;&#1072;1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9;&#1054;\&#1055;&#1088;&#1077;&#1079;&#1077;&#1085;&#1090;&#1072;&#1094;&#1080;&#1103;\&#1050;&#1085;&#1080;&#1075;&#1072;1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9;&#1054;\&#1055;&#1088;&#1077;&#1079;&#1077;&#1085;&#1090;&#1072;&#1094;&#1080;&#1103;\&#1050;&#1085;&#1080;&#1075;&#1072;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9;&#1054;\&#1055;&#1088;&#1077;&#1079;&#1077;&#1085;&#1090;&#1072;&#1094;&#1080;&#1103;\&#1050;&#1085;&#1080;&#1075;&#1072;1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9;&#1054;\&#1055;&#1088;&#1077;&#1079;&#1077;&#1085;&#1090;&#1072;&#1094;&#1080;&#1103;\&#1050;&#1085;&#1080;&#1075;&#1072;1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9;&#1054;\&#1055;&#1088;&#1077;&#1079;&#1077;&#1085;&#1090;&#1072;&#1094;&#1080;&#1103;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9;&#1054;\&#1055;&#1088;&#1077;&#1079;&#1077;&#1085;&#1090;&#1072;&#1094;&#1080;&#1103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9;&#1054;\&#1055;&#1088;&#1077;&#1079;&#1077;&#1085;&#1090;&#1072;&#1094;&#1080;&#1103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9;&#1054;\&#1055;&#1088;&#1077;&#1079;&#1077;&#1085;&#1090;&#1072;&#1094;&#1080;&#1103;\&#1050;&#1085;&#1080;&#1075;&#1072;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9;&#1054;\&#1055;&#1088;&#1077;&#1079;&#1077;&#1085;&#1090;&#1072;&#1094;&#1080;&#1103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Общая сумма </a:t>
            </a:r>
            <a:r>
              <a:rPr lang="ru-RU" dirty="0" smtClean="0"/>
              <a:t>по образованию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3603455818023031E-2"/>
          <c:y val="0.17838509769612163"/>
          <c:w val="0.74822637795275559"/>
          <c:h val="0.71684091571886865"/>
        </c:manualLayout>
      </c:layout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Общая сумма образования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3.1546339087972653E-3"/>
                  <c:y val="-6.4500906375258127E-2"/>
                </c:manualLayout>
              </c:layout>
              <c:showVal val="1"/>
              <c:showPercent val="1"/>
            </c:dLbl>
            <c:dLbl>
              <c:idx val="1"/>
              <c:layout>
                <c:manualLayout>
                  <c:x val="-0.12444956790886157"/>
                  <c:y val="-0.26203278293046656"/>
                </c:manualLayout>
              </c:layout>
              <c:showVal val="1"/>
              <c:showPercent val="1"/>
            </c:dLbl>
            <c:dLbl>
              <c:idx val="2"/>
              <c:layout>
                <c:manualLayout>
                  <c:x val="2.0791043985766942E-2"/>
                  <c:y val="-0.11466513316032025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ru-RU"/>
                </a:p>
              </c:txPr>
              <c:showVal val="1"/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Лист1!$B$1:$D$1</c:f>
              <c:strCache>
                <c:ptCount val="3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</c:strCache>
            </c:strRef>
          </c:cat>
          <c:val>
            <c:numRef>
              <c:f>Лист1!$B$2:$D$2</c:f>
              <c:numCache>
                <c:formatCode>#,##0.00</c:formatCode>
                <c:ptCount val="3"/>
                <c:pt idx="0">
                  <c:v>844227181</c:v>
                </c:pt>
                <c:pt idx="1">
                  <c:v>867894827.97000003</c:v>
                </c:pt>
                <c:pt idx="2">
                  <c:v>1029053794.87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3938194302398383"/>
          <c:y val="0.35120963336836458"/>
          <c:w val="0.15072819011802457"/>
          <c:h val="0.4954488138030389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ВСШ</c:v>
                </c:pt>
                <c:pt idx="1">
                  <c:v>БСШ</c:v>
                </c:pt>
                <c:pt idx="2">
                  <c:v>Ессей</c:v>
                </c:pt>
                <c:pt idx="3">
                  <c:v>ТСОШ-И</c:v>
                </c:pt>
                <c:pt idx="4">
                  <c:v>Полигус</c:v>
                </c:pt>
                <c:pt idx="5">
                  <c:v>Стрелка</c:v>
                </c:pt>
                <c:pt idx="6">
                  <c:v>Суринда</c:v>
                </c:pt>
                <c:pt idx="7">
                  <c:v>ТСОШ</c:v>
                </c:pt>
                <c:pt idx="8">
                  <c:v>Тутончаны</c:v>
                </c:pt>
                <c:pt idx="9">
                  <c:v>По району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3.4</c:v>
                </c:pt>
                <c:pt idx="1">
                  <c:v>3.5</c:v>
                </c:pt>
                <c:pt idx="2">
                  <c:v>2.9</c:v>
                </c:pt>
                <c:pt idx="3">
                  <c:v>3.1</c:v>
                </c:pt>
                <c:pt idx="4">
                  <c:v>2.2999999999999998</c:v>
                </c:pt>
                <c:pt idx="5">
                  <c:v>5</c:v>
                </c:pt>
                <c:pt idx="6">
                  <c:v>3.2</c:v>
                </c:pt>
                <c:pt idx="7">
                  <c:v>3.7</c:v>
                </c:pt>
                <c:pt idx="8">
                  <c:v>3.3</c:v>
                </c:pt>
                <c:pt idx="9">
                  <c:v>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Русский язык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ВСШ</c:v>
                </c:pt>
                <c:pt idx="1">
                  <c:v>БСШ</c:v>
                </c:pt>
                <c:pt idx="2">
                  <c:v>Ессей</c:v>
                </c:pt>
                <c:pt idx="3">
                  <c:v>ТСОШ-И</c:v>
                </c:pt>
                <c:pt idx="4">
                  <c:v>Полигус</c:v>
                </c:pt>
                <c:pt idx="5">
                  <c:v>Стрелка</c:v>
                </c:pt>
                <c:pt idx="6">
                  <c:v>Суринда</c:v>
                </c:pt>
                <c:pt idx="7">
                  <c:v>ТСОШ</c:v>
                </c:pt>
                <c:pt idx="8">
                  <c:v>Тутончаны</c:v>
                </c:pt>
                <c:pt idx="9">
                  <c:v>По району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3.4</c:v>
                </c:pt>
                <c:pt idx="1">
                  <c:v>3.3</c:v>
                </c:pt>
                <c:pt idx="2">
                  <c:v>2.8</c:v>
                </c:pt>
                <c:pt idx="3">
                  <c:v>2.6</c:v>
                </c:pt>
                <c:pt idx="4">
                  <c:v>2.5</c:v>
                </c:pt>
                <c:pt idx="5">
                  <c:v>3</c:v>
                </c:pt>
                <c:pt idx="6">
                  <c:v>3.6</c:v>
                </c:pt>
                <c:pt idx="7">
                  <c:v>3.4</c:v>
                </c:pt>
                <c:pt idx="8">
                  <c:v>4</c:v>
                </c:pt>
                <c:pt idx="9">
                  <c:v>3.2</c:v>
                </c:pt>
              </c:numCache>
            </c:numRef>
          </c:val>
        </c:ser>
        <c:axId val="111841664"/>
        <c:axId val="111843200"/>
      </c:barChart>
      <c:catAx>
        <c:axId val="11184166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1843200"/>
        <c:crosses val="autoZero"/>
        <c:auto val="1"/>
        <c:lblAlgn val="ctr"/>
        <c:lblOffset val="100"/>
      </c:catAx>
      <c:valAx>
        <c:axId val="111843200"/>
        <c:scaling>
          <c:orientation val="minMax"/>
          <c:max val="5"/>
        </c:scaling>
        <c:axPos val="l"/>
        <c:majorGridlines/>
        <c:numFmt formatCode="General" sourceLinked="1"/>
        <c:tickLblPos val="nextTo"/>
        <c:crossAx val="111841664"/>
        <c:crosses val="autoZero"/>
        <c:crossBetween val="between"/>
        <c:majorUnit val="1"/>
      </c:valAx>
    </c:plotArea>
    <c:legend>
      <c:legendPos val="t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Лист17!$A$8</c:f>
              <c:strCache>
                <c:ptCount val="1"/>
                <c:pt idx="0">
                  <c:v>Выпускники без справок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numRef>
              <c:f>Лист17!$B$7:$D$7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Лист17!$B$8:$D$8</c:f>
              <c:numCache>
                <c:formatCode>General</c:formatCode>
                <c:ptCount val="3"/>
                <c:pt idx="0">
                  <c:v>136</c:v>
                </c:pt>
                <c:pt idx="1">
                  <c:v>127</c:v>
                </c:pt>
                <c:pt idx="2">
                  <c:v>123</c:v>
                </c:pt>
              </c:numCache>
            </c:numRef>
          </c:val>
        </c:ser>
        <c:ser>
          <c:idx val="1"/>
          <c:order val="1"/>
          <c:tx>
            <c:strRef>
              <c:f>Лист17!$A$9</c:f>
              <c:strCache>
                <c:ptCount val="1"/>
                <c:pt idx="0">
                  <c:v>Получили справки (дневное обучение)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numRef>
              <c:f>Лист17!$B$7:$D$7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Лист17!$B$9:$D$9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Лист17!$A$10</c:f>
              <c:strCache>
                <c:ptCount val="1"/>
                <c:pt idx="0">
                  <c:v>Получили справки (вечернее обучение)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numRef>
              <c:f>Лист17!$B$7:$D$7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Лист17!$B$10:$D$10</c:f>
              <c:numCache>
                <c:formatCode>General</c:formatCode>
                <c:ptCount val="3"/>
                <c:pt idx="0">
                  <c:v>4</c:v>
                </c:pt>
                <c:pt idx="2">
                  <c:v>8</c:v>
                </c:pt>
              </c:numCache>
            </c:numRef>
          </c:val>
        </c:ser>
        <c:shape val="box"/>
        <c:axId val="76541952"/>
        <c:axId val="76543488"/>
        <c:axId val="0"/>
      </c:bar3DChart>
      <c:catAx>
        <c:axId val="76541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76543488"/>
        <c:crosses val="autoZero"/>
        <c:auto val="1"/>
        <c:lblAlgn val="ctr"/>
        <c:lblOffset val="100"/>
      </c:catAx>
      <c:valAx>
        <c:axId val="765434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765419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1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Val val="1"/>
            <c:showPercent val="1"/>
            <c:showLeaderLines val="1"/>
          </c:dLbls>
          <c:cat>
            <c:strRef>
              <c:f>'Информация о доп образовании'!$B$4:$B$8</c:f>
              <c:strCache>
                <c:ptCount val="5"/>
                <c:pt idx="0">
                  <c:v>В ведении Управления образования администрации ЭМР</c:v>
                </c:pt>
                <c:pt idx="1">
                  <c:v>В ведении Управления культуры</c:v>
                </c:pt>
                <c:pt idx="2">
                  <c:v>В ведении Управления физической культуры и спорта</c:v>
                </c:pt>
                <c:pt idx="3">
                  <c:v>В общеобразовательных организациях</c:v>
                </c:pt>
                <c:pt idx="4">
                  <c:v>В ФСК при общеобразовательных  организациях</c:v>
                </c:pt>
              </c:strCache>
            </c:strRef>
          </c:cat>
          <c:val>
            <c:numRef>
              <c:f>'Информация о доп образовании'!$C$4:$C$8</c:f>
              <c:numCache>
                <c:formatCode>General</c:formatCode>
                <c:ptCount val="5"/>
                <c:pt idx="0">
                  <c:v>851</c:v>
                </c:pt>
                <c:pt idx="1">
                  <c:v>345</c:v>
                </c:pt>
                <c:pt idx="2">
                  <c:v>539</c:v>
                </c:pt>
                <c:pt idx="3">
                  <c:v>917</c:v>
                </c:pt>
                <c:pt idx="4">
                  <c:v>721</c:v>
                </c:pt>
              </c:numCache>
            </c:numRef>
          </c:val>
        </c:ser>
      </c:pie3DChart>
    </c:plotArea>
    <c:legend>
      <c:legendPos val="t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3.5847417134320242E-2"/>
                  <c:y val="1.336131002279208E-2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1"/>
              <c:layout>
                <c:manualLayout>
                  <c:x val="-4.1583003875811486E-2"/>
                  <c:y val="6.4134077695070901E-2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2"/>
              <c:layout>
                <c:manualLayout>
                  <c:x val="-1.0515120887826844E-16"/>
                  <c:y val="2.1378096036467332E-2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3"/>
              <c:layout>
                <c:manualLayout>
                  <c:x val="7.8864317695504477E-2"/>
                  <c:y val="-0.17636929230085566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4"/>
              <c:layout>
                <c:manualLayout>
                  <c:x val="3.011183039282898E-2"/>
                  <c:y val="4.5428454077493081E-2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5"/>
              <c:layout>
                <c:manualLayout>
                  <c:x val="1.8640656909846513E-2"/>
                  <c:y val="1.336131002279208E-2"/>
                </c:manualLayout>
              </c:layout>
              <c:dLblPos val="bestFit"/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dLblPos val="outEnd"/>
            <c:showVal val="1"/>
            <c:showPercent val="1"/>
            <c:separator>
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технического творчества</c:v>
                </c:pt>
                <c:pt idx="1">
                  <c:v>эколого-биологического</c:v>
                </c:pt>
                <c:pt idx="2">
                  <c:v>туристско-краеведческие</c:v>
                </c:pt>
                <c:pt idx="3">
                  <c:v>художественного творчества</c:v>
                </c:pt>
                <c:pt idx="4">
                  <c:v>культурологические</c:v>
                </c:pt>
                <c:pt idx="5">
                  <c:v>другие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27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04246095510617"/>
          <c:y val="0.12014952884022995"/>
          <c:w val="0.38097201033670192"/>
          <c:h val="0.75970094231954111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5203273484517998"/>
                  <c:y val="3.9788718761888407E-2"/>
                </c:manualLayout>
              </c:layout>
              <c:showVal val="1"/>
              <c:showPercent val="1"/>
              <c:separator>
</c:separator>
            </c:dLbl>
            <c:dLbl>
              <c:idx val="2"/>
              <c:layout>
                <c:manualLayout>
                  <c:x val="0.15215523704231612"/>
                  <c:y val="3.8463950133486843E-2"/>
                </c:manualLayout>
              </c:layout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Лист1!$A$10:$A$12</c:f>
              <c:strCache>
                <c:ptCount val="3"/>
                <c:pt idx="0">
                  <c:v>Физико-математическая школа</c:v>
                </c:pt>
                <c:pt idx="1">
                  <c:v>Естественно - научная школа</c:v>
                </c:pt>
                <c:pt idx="2">
                  <c:v>Правовая школа</c:v>
                </c:pt>
              </c:strCache>
            </c:strRef>
          </c:cat>
          <c:val>
            <c:numRef>
              <c:f>Лист1!$B$10:$B$12</c:f>
              <c:numCache>
                <c:formatCode>General</c:formatCode>
                <c:ptCount val="3"/>
                <c:pt idx="0">
                  <c:v>27</c:v>
                </c:pt>
                <c:pt idx="1">
                  <c:v>21</c:v>
                </c:pt>
                <c:pt idx="2">
                  <c:v>35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Лист5!$B$25</c:f>
              <c:strCache>
                <c:ptCount val="1"/>
                <c:pt idx="0">
                  <c:v>местный бюджет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Лист5!$C$24:$E$24</c:f>
              <c:strCache>
                <c:ptCount val="3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</c:strCache>
            </c:strRef>
          </c:cat>
          <c:val>
            <c:numRef>
              <c:f>Лист5!$C$25:$E$25</c:f>
              <c:numCache>
                <c:formatCode>#,##0.00</c:formatCode>
                <c:ptCount val="3"/>
                <c:pt idx="0">
                  <c:v>36775878.940000005</c:v>
                </c:pt>
                <c:pt idx="1">
                  <c:v>44332869.910000004</c:v>
                </c:pt>
                <c:pt idx="2">
                  <c:v>44122752</c:v>
                </c:pt>
              </c:numCache>
            </c:numRef>
          </c:val>
        </c:ser>
        <c:ser>
          <c:idx val="1"/>
          <c:order val="1"/>
          <c:tx>
            <c:strRef>
              <c:f>Лист5!$B$26</c:f>
              <c:strCache>
                <c:ptCount val="1"/>
                <c:pt idx="0">
                  <c:v>Краевой бюджет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Лист5!$C$24:$E$24</c:f>
              <c:strCache>
                <c:ptCount val="3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</c:strCache>
            </c:strRef>
          </c:cat>
          <c:val>
            <c:numRef>
              <c:f>Лист5!$C$26:$E$26</c:f>
              <c:numCache>
                <c:formatCode>General</c:formatCode>
                <c:ptCount val="3"/>
                <c:pt idx="0" formatCode="#,##0.00">
                  <c:v>854351</c:v>
                </c:pt>
                <c:pt idx="2" formatCode="#,##0.00">
                  <c:v>1130300</c:v>
                </c:pt>
              </c:numCache>
            </c:numRef>
          </c:val>
        </c:ser>
        <c:axId val="77757440"/>
        <c:axId val="77763328"/>
      </c:barChart>
      <c:catAx>
        <c:axId val="77757440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7763328"/>
        <c:crosses val="autoZero"/>
        <c:auto val="1"/>
        <c:lblAlgn val="ctr"/>
        <c:lblOffset val="100"/>
      </c:catAx>
      <c:valAx>
        <c:axId val="77763328"/>
        <c:scaling>
          <c:orientation val="minMax"/>
        </c:scaling>
        <c:axPos val="b"/>
        <c:majorGridlines/>
        <c:numFmt formatCode="#,##0.00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777574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</c:chart>
  <c:externalData r:id="rId1">
    <c:autoUpdate val="1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8.3328655119443186E-3"/>
                  <c:y val="-0.20632026505396683"/>
                </c:manualLayout>
              </c:layout>
              <c:dLblPos val="bestFit"/>
              <c:showVal val="1"/>
              <c:showPercent val="1"/>
            </c:dLbl>
            <c:dLbl>
              <c:idx val="1"/>
              <c:layout>
                <c:manualLayout>
                  <c:x val="-4.0401209809309896E-3"/>
                  <c:y val="0.19087833139587293"/>
                </c:manualLayout>
              </c:layout>
              <c:dLblPos val="bestFit"/>
              <c:showVal val="1"/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Val val="1"/>
            <c:showPercent val="1"/>
            <c:showLeaderLines val="1"/>
          </c:dLbls>
          <c:cat>
            <c:strRef>
              <c:f>Лист7!$A$1:$B$1</c:f>
              <c:strCache>
                <c:ptCount val="2"/>
                <c:pt idx="0">
                  <c:v>2011 -2012 год</c:v>
                </c:pt>
                <c:pt idx="1">
                  <c:v>2012 -2013 год</c:v>
                </c:pt>
              </c:strCache>
            </c:strRef>
          </c:cat>
          <c:val>
            <c:numRef>
              <c:f>Лист7!$A$2:$B$2</c:f>
              <c:numCache>
                <c:formatCode>#,##0.00</c:formatCode>
                <c:ptCount val="2"/>
                <c:pt idx="0">
                  <c:v>35104400</c:v>
                </c:pt>
                <c:pt idx="1">
                  <c:v>35832700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externalData r:id="rId1">
    <c:autoUpdate val="1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5.0186383988048429E-2"/>
                  <c:y val="-1.8426642479193855E-2"/>
                </c:manualLayout>
              </c:layout>
              <c:dLblPos val="bestFit"/>
              <c:showVal val="1"/>
              <c:showPercent val="1"/>
            </c:dLbl>
            <c:dLbl>
              <c:idx val="1"/>
              <c:layout>
                <c:manualLayout>
                  <c:x val="4.1583003875811424E-2"/>
                  <c:y val="-1.0529509988110797E-2"/>
                </c:manualLayout>
              </c:layout>
              <c:dLblPos val="bestFit"/>
              <c:showVal val="1"/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Val val="1"/>
            <c:showPercent val="1"/>
            <c:showLeaderLines val="1"/>
          </c:dLbls>
          <c:cat>
            <c:strRef>
              <c:f>Лист8!$A$1:$A$7</c:f>
              <c:strCache>
                <c:ptCount val="7"/>
                <c:pt idx="0">
                  <c:v>Количество детей в санаторно-курортных учреждениях</c:v>
                </c:pt>
                <c:pt idx="1">
                  <c:v>Количество детей стационарных палаточных лагерях</c:v>
                </c:pt>
                <c:pt idx="2">
                  <c:v>Количество детей, однодневных походах</c:v>
                </c:pt>
                <c:pt idx="3">
                  <c:v>Количество детей, занятых в других формах отдыха (Дополнительное образование)</c:v>
                </c:pt>
                <c:pt idx="4">
                  <c:v>Количество детей, занятых в трудовых отрядах</c:v>
                </c:pt>
                <c:pt idx="5">
                  <c:v>Количество детей в лагерях с дневным пребыванием (Управление образования)</c:v>
                </c:pt>
                <c:pt idx="6">
                  <c:v>Количество детей отдохнувших  в загородных оздоровительных лагерях</c:v>
                </c:pt>
              </c:strCache>
            </c:strRef>
          </c:cat>
          <c:val>
            <c:numRef>
              <c:f>Лист8!$B$1:$B$7</c:f>
              <c:numCache>
                <c:formatCode>General</c:formatCode>
                <c:ptCount val="7"/>
                <c:pt idx="0">
                  <c:v>16</c:v>
                </c:pt>
                <c:pt idx="1">
                  <c:v>90</c:v>
                </c:pt>
                <c:pt idx="2">
                  <c:v>112</c:v>
                </c:pt>
                <c:pt idx="3">
                  <c:v>368</c:v>
                </c:pt>
                <c:pt idx="4">
                  <c:v>280</c:v>
                </c:pt>
                <c:pt idx="5">
                  <c:v>730</c:v>
                </c:pt>
                <c:pt idx="6">
                  <c:v>252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287972859377516"/>
          <c:y val="2.5296959308833949E-3"/>
          <c:w val="0.37256189875244194"/>
          <c:h val="0.96811262704367795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0597747791229025E-2"/>
                  <c:y val="0.18756734260567193"/>
                </c:manualLayout>
              </c:layout>
              <c:dLblPos val="bestFit"/>
              <c:showVal val="1"/>
              <c:showPercent val="1"/>
            </c:dLbl>
            <c:dLbl>
              <c:idx val="1"/>
              <c:layout>
                <c:manualLayout>
                  <c:x val="1.5902149305814864E-2"/>
                  <c:y val="-0.15957221684363121"/>
                </c:manualLayout>
              </c:layout>
              <c:dLblPos val="bestFit"/>
              <c:showVal val="1"/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outEnd"/>
            <c:showVal val="1"/>
            <c:showPercent val="1"/>
            <c:showLeaderLines val="1"/>
          </c:dLbls>
          <c:cat>
            <c:strRef>
              <c:f>Лист13!$A$1:$A$2</c:f>
              <c:strCache>
                <c:ptCount val="2"/>
                <c:pt idx="0">
                  <c:v>Краевой бюджет</c:v>
                </c:pt>
                <c:pt idx="1">
                  <c:v>Муниципальный  бюджет</c:v>
                </c:pt>
              </c:strCache>
            </c:strRef>
          </c:cat>
          <c:val>
            <c:numRef>
              <c:f>Лист13!$B$1:$B$2</c:f>
              <c:numCache>
                <c:formatCode>0.00</c:formatCode>
                <c:ptCount val="2"/>
                <c:pt idx="0">
                  <c:v>3879170</c:v>
                </c:pt>
                <c:pt idx="1">
                  <c:v>2210076.2999999998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3.5847417134320277E-2"/>
                  <c:y val="0.11223500419145349"/>
                </c:manualLayout>
              </c:layout>
              <c:dLblPos val="bestFit"/>
              <c:showVal val="1"/>
              <c:showPercent val="1"/>
            </c:dLbl>
            <c:dLbl>
              <c:idx val="1"/>
              <c:layout>
                <c:manualLayout>
                  <c:x val="3.0111830392828991E-2"/>
                  <c:y val="-6.6806550113960403E-2"/>
                </c:manualLayout>
              </c:layout>
              <c:dLblPos val="bestFit"/>
              <c:showVal val="1"/>
              <c:showPercent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  <c:showPercent val="1"/>
            <c:showLeaderLines val="1"/>
          </c:dLbls>
          <c:cat>
            <c:strRef>
              <c:f>Лист13!$A$9:$A$10</c:f>
              <c:strCache>
                <c:ptCount val="2"/>
                <c:pt idx="0">
                  <c:v>Субсидия на питание, руб.</c:v>
                </c:pt>
                <c:pt idx="1">
                  <c:v>Субсидия на приобретение путевок, руб.</c:v>
                </c:pt>
              </c:strCache>
            </c:strRef>
          </c:cat>
          <c:val>
            <c:numRef>
              <c:f>Лист13!$B$9:$B$10</c:f>
              <c:numCache>
                <c:formatCode>0.00</c:formatCode>
                <c:ptCount val="2"/>
                <c:pt idx="0">
                  <c:v>2946300</c:v>
                </c:pt>
                <c:pt idx="1">
                  <c:v>932870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Лист14!$A$2</c:f>
              <c:strCache>
                <c:ptCount val="1"/>
                <c:pt idx="0">
                  <c:v>местный бюджет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Лист14!$B$1:$D$1</c:f>
              <c:strCache>
                <c:ptCount val="3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</c:strCache>
            </c:strRef>
          </c:cat>
          <c:val>
            <c:numRef>
              <c:f>Лист14!$B$2:$D$2</c:f>
              <c:numCache>
                <c:formatCode>#,##0.00</c:formatCode>
                <c:ptCount val="3"/>
                <c:pt idx="0">
                  <c:v>226550207.00999999</c:v>
                </c:pt>
                <c:pt idx="1">
                  <c:v>258642757.81</c:v>
                </c:pt>
                <c:pt idx="2">
                  <c:v>319935664.32999974</c:v>
                </c:pt>
              </c:numCache>
            </c:numRef>
          </c:val>
        </c:ser>
        <c:ser>
          <c:idx val="1"/>
          <c:order val="1"/>
          <c:tx>
            <c:strRef>
              <c:f>Лист14!$A$3</c:f>
              <c:strCache>
                <c:ptCount val="1"/>
                <c:pt idx="0">
                  <c:v>Краевой бюджет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Лист14!$B$1:$D$1</c:f>
              <c:strCache>
                <c:ptCount val="3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</c:strCache>
            </c:strRef>
          </c:cat>
          <c:val>
            <c:numRef>
              <c:f>Лист14!$B$3:$D$3</c:f>
              <c:numCache>
                <c:formatCode>#,##0.00</c:formatCode>
                <c:ptCount val="3"/>
                <c:pt idx="0">
                  <c:v>5734561.2000000002</c:v>
                </c:pt>
                <c:pt idx="1">
                  <c:v>15503045.77</c:v>
                </c:pt>
                <c:pt idx="2">
                  <c:v>16221496</c:v>
                </c:pt>
              </c:numCache>
            </c:numRef>
          </c:val>
        </c:ser>
        <c:shape val="box"/>
        <c:axId val="75963008"/>
        <c:axId val="75968896"/>
        <c:axId val="0"/>
      </c:bar3DChart>
      <c:catAx>
        <c:axId val="7596300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5968896"/>
        <c:crosses val="autoZero"/>
        <c:auto val="1"/>
        <c:lblAlgn val="ctr"/>
        <c:lblOffset val="100"/>
      </c:catAx>
      <c:valAx>
        <c:axId val="75968896"/>
        <c:scaling>
          <c:orientation val="minMax"/>
        </c:scaling>
        <c:axPos val="l"/>
        <c:majorGridlines/>
        <c:numFmt formatCode="#,##0.00" sourceLinked="1"/>
        <c:tickLblPos val="nextTo"/>
        <c:crossAx val="759630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45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3.9032662126794682E-2"/>
                  <c:y val="-0.12372174236030171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0.13878239394165681"/>
                  <c:y val="0.12898649735435699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7.2282496844613088E-3"/>
                  <c:y val="0.2026930672711324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7.2282496844613088E-3"/>
                  <c:y val="-0.17110453730680009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0.12143459469894965"/>
                  <c:y val="-2.4593453132073208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Лист13!$A$3:$A$7</c:f>
              <c:strCache>
                <c:ptCount val="5"/>
                <c:pt idx="0">
                  <c:v>Софинансирование питания (обед), руб.</c:v>
                </c:pt>
                <c:pt idx="1">
                  <c:v>Оплата проезда авиа транспортом, руб.</c:v>
                </c:pt>
                <c:pt idx="2">
                  <c:v>Оплата проезда автобусным транспортом, руб.</c:v>
                </c:pt>
                <c:pt idx="3">
                  <c:v>Софинансирование путёвок, руб.</c:v>
                </c:pt>
                <c:pt idx="4">
                  <c:v>Доплата стоимости путёвок, руб.</c:v>
                </c:pt>
              </c:strCache>
            </c:strRef>
          </c:cat>
          <c:val>
            <c:numRef>
              <c:f>Лист13!$B$3:$B$7</c:f>
              <c:numCache>
                <c:formatCode>0.00</c:formatCode>
                <c:ptCount val="5"/>
                <c:pt idx="0">
                  <c:v>2946.3</c:v>
                </c:pt>
                <c:pt idx="1">
                  <c:v>1570000</c:v>
                </c:pt>
                <c:pt idx="2">
                  <c:v>30000</c:v>
                </c:pt>
                <c:pt idx="3">
                  <c:v>233255</c:v>
                </c:pt>
                <c:pt idx="4">
                  <c:v>373875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553166679112155"/>
          <c:y val="6.1914969646822013E-2"/>
          <c:w val="0.28856618390306393"/>
          <c:h val="0.89596699040073458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6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explosion val="21"/>
          </c:dPt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Лист10!$A$1:$A$3</c:f>
              <c:strCache>
                <c:ptCount val="3"/>
                <c:pt idx="0">
                  <c:v>школы</c:v>
                </c:pt>
                <c:pt idx="1">
                  <c:v>ДО</c:v>
                </c:pt>
                <c:pt idx="2">
                  <c:v>сады</c:v>
                </c:pt>
              </c:strCache>
            </c:strRef>
          </c:cat>
          <c:val>
            <c:numRef>
              <c:f>Лист10!$B$1:$B$3</c:f>
              <c:numCache>
                <c:formatCode>General</c:formatCode>
                <c:ptCount val="3"/>
                <c:pt idx="0">
                  <c:v>267</c:v>
                </c:pt>
                <c:pt idx="1">
                  <c:v>37</c:v>
                </c:pt>
                <c:pt idx="2">
                  <c:v>128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Лист11!$B$1</c:f>
              <c:strCache>
                <c:ptCount val="1"/>
                <c:pt idx="0">
                  <c:v>меньше 25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Лист11!$A$2:$A$5</c:f>
              <c:strCache>
                <c:ptCount val="4"/>
                <c:pt idx="0">
                  <c:v>школы</c:v>
                </c:pt>
                <c:pt idx="1">
                  <c:v>доп</c:v>
                </c:pt>
                <c:pt idx="2">
                  <c:v>сады</c:v>
                </c:pt>
                <c:pt idx="3">
                  <c:v>всего</c:v>
                </c:pt>
              </c:strCache>
            </c:strRef>
          </c:cat>
          <c:val>
            <c:numRef>
              <c:f>Лист11!$B$2:$B$5</c:f>
              <c:numCache>
                <c:formatCode>General</c:formatCode>
                <c:ptCount val="4"/>
                <c:pt idx="0">
                  <c:v>15</c:v>
                </c:pt>
                <c:pt idx="1">
                  <c:v>0</c:v>
                </c:pt>
                <c:pt idx="2">
                  <c:v>9</c:v>
                </c:pt>
                <c:pt idx="3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Лист11!$C$1</c:f>
              <c:strCache>
                <c:ptCount val="1"/>
                <c:pt idx="0">
                  <c:v>25-35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Лист11!$A$2:$A$5</c:f>
              <c:strCache>
                <c:ptCount val="4"/>
                <c:pt idx="0">
                  <c:v>школы</c:v>
                </c:pt>
                <c:pt idx="1">
                  <c:v>доп</c:v>
                </c:pt>
                <c:pt idx="2">
                  <c:v>сады</c:v>
                </c:pt>
                <c:pt idx="3">
                  <c:v>всего</c:v>
                </c:pt>
              </c:strCache>
            </c:strRef>
          </c:cat>
          <c:val>
            <c:numRef>
              <c:f>Лист11!$C$2:$C$5</c:f>
              <c:numCache>
                <c:formatCode>General</c:formatCode>
                <c:ptCount val="4"/>
                <c:pt idx="0">
                  <c:v>50</c:v>
                </c:pt>
                <c:pt idx="1">
                  <c:v>10</c:v>
                </c:pt>
                <c:pt idx="2">
                  <c:v>40</c:v>
                </c:pt>
                <c:pt idx="3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Лист11!$D$1</c:f>
              <c:strCache>
                <c:ptCount val="1"/>
                <c:pt idx="0">
                  <c:v>35 и старше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Лист11!$A$2:$A$5</c:f>
              <c:strCache>
                <c:ptCount val="4"/>
                <c:pt idx="0">
                  <c:v>школы</c:v>
                </c:pt>
                <c:pt idx="1">
                  <c:v>доп</c:v>
                </c:pt>
                <c:pt idx="2">
                  <c:v>сады</c:v>
                </c:pt>
                <c:pt idx="3">
                  <c:v>всего</c:v>
                </c:pt>
              </c:strCache>
            </c:strRef>
          </c:cat>
          <c:val>
            <c:numRef>
              <c:f>Лист11!$D$2:$D$5</c:f>
              <c:numCache>
                <c:formatCode>General</c:formatCode>
                <c:ptCount val="4"/>
                <c:pt idx="0">
                  <c:v>202</c:v>
                </c:pt>
                <c:pt idx="1">
                  <c:v>27</c:v>
                </c:pt>
                <c:pt idx="2">
                  <c:v>79</c:v>
                </c:pt>
                <c:pt idx="3">
                  <c:v>308</c:v>
                </c:pt>
              </c:numCache>
            </c:numRef>
          </c:val>
        </c:ser>
        <c:shape val="box"/>
        <c:axId val="80709120"/>
        <c:axId val="80710656"/>
        <c:axId val="0"/>
      </c:bar3DChart>
      <c:catAx>
        <c:axId val="8070912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0710656"/>
        <c:crosses val="autoZero"/>
        <c:auto val="1"/>
        <c:lblAlgn val="ctr"/>
        <c:lblOffset val="100"/>
      </c:catAx>
      <c:valAx>
        <c:axId val="80710656"/>
        <c:scaling>
          <c:orientation val="minMax"/>
        </c:scaling>
        <c:axPos val="l"/>
        <c:majorGridlines/>
        <c:numFmt formatCode="0%" sourceLinked="1"/>
        <c:tickLblPos val="nextTo"/>
        <c:crossAx val="807091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Лист11!$E$1</c:f>
              <c:strCache>
                <c:ptCount val="1"/>
                <c:pt idx="0">
                  <c:v>Всего педагогов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Лист11!$A$2:$A$5</c:f>
              <c:strCache>
                <c:ptCount val="4"/>
                <c:pt idx="0">
                  <c:v>школы</c:v>
                </c:pt>
                <c:pt idx="1">
                  <c:v>доп</c:v>
                </c:pt>
                <c:pt idx="2">
                  <c:v>сады</c:v>
                </c:pt>
                <c:pt idx="3">
                  <c:v>всего</c:v>
                </c:pt>
              </c:strCache>
            </c:strRef>
          </c:cat>
          <c:val>
            <c:numRef>
              <c:f>Лист11!$E$2:$E$5</c:f>
              <c:numCache>
                <c:formatCode>General</c:formatCode>
                <c:ptCount val="4"/>
                <c:pt idx="0">
                  <c:v>267</c:v>
                </c:pt>
                <c:pt idx="1">
                  <c:v>37</c:v>
                </c:pt>
                <c:pt idx="2">
                  <c:v>128</c:v>
                </c:pt>
                <c:pt idx="3">
                  <c:v>432</c:v>
                </c:pt>
              </c:numCache>
            </c:numRef>
          </c:val>
        </c:ser>
        <c:ser>
          <c:idx val="1"/>
          <c:order val="1"/>
          <c:tx>
            <c:strRef>
              <c:f>Лист11!$F$1</c:f>
              <c:strCache>
                <c:ptCount val="1"/>
                <c:pt idx="0">
                  <c:v>из них пенсионеры 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Лист11!$A$2:$A$5</c:f>
              <c:strCache>
                <c:ptCount val="4"/>
                <c:pt idx="0">
                  <c:v>школы</c:v>
                </c:pt>
                <c:pt idx="1">
                  <c:v>доп</c:v>
                </c:pt>
                <c:pt idx="2">
                  <c:v>сады</c:v>
                </c:pt>
                <c:pt idx="3">
                  <c:v>всего</c:v>
                </c:pt>
              </c:strCache>
            </c:strRef>
          </c:cat>
          <c:val>
            <c:numRef>
              <c:f>Лист11!$F$2:$F$5</c:f>
              <c:numCache>
                <c:formatCode>General</c:formatCode>
                <c:ptCount val="4"/>
                <c:pt idx="0">
                  <c:v>76</c:v>
                </c:pt>
                <c:pt idx="1">
                  <c:v>11</c:v>
                </c:pt>
                <c:pt idx="2">
                  <c:v>28</c:v>
                </c:pt>
                <c:pt idx="3">
                  <c:v>115</c:v>
                </c:pt>
              </c:numCache>
            </c:numRef>
          </c:val>
        </c:ser>
        <c:shape val="box"/>
        <c:axId val="80766080"/>
        <c:axId val="80767616"/>
        <c:axId val="0"/>
      </c:bar3DChart>
      <c:catAx>
        <c:axId val="8076608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0767616"/>
        <c:crosses val="autoZero"/>
        <c:auto val="1"/>
        <c:lblAlgn val="ctr"/>
        <c:lblOffset val="100"/>
      </c:catAx>
      <c:valAx>
        <c:axId val="80767616"/>
        <c:scaling>
          <c:orientation val="minMax"/>
        </c:scaling>
        <c:axPos val="l"/>
        <c:majorGridlines/>
        <c:numFmt formatCode="0%" sourceLinked="1"/>
        <c:tickLblPos val="nextTo"/>
        <c:crossAx val="807660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lineMarker"/>
        <c:ser>
          <c:idx val="0"/>
          <c:order val="0"/>
          <c:tx>
            <c:strRef>
              <c:f>Лист4!$A$2</c:f>
              <c:strCache>
                <c:ptCount val="1"/>
                <c:pt idx="0">
                  <c:v>Средняя заработная плата в школах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4.5971667993173803E-3"/>
                  <c:y val="-7.845790766200107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t"/>
            <c:showVal val="1"/>
          </c:dLbls>
          <c:xVal>
            <c:numRef>
              <c:f>Лист4!$B$1:$C$1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xVal>
          <c:yVal>
            <c:numRef>
              <c:f>Лист4!$B$2:$C$2</c:f>
              <c:numCache>
                <c:formatCode>#,##0.00"р."</c:formatCode>
                <c:ptCount val="2"/>
                <c:pt idx="0">
                  <c:v>28290</c:v>
                </c:pt>
                <c:pt idx="1">
                  <c:v>40900</c:v>
                </c:pt>
              </c:numCache>
            </c:numRef>
          </c:yVal>
        </c:ser>
        <c:ser>
          <c:idx val="1"/>
          <c:order val="1"/>
          <c:tx>
            <c:strRef>
              <c:f>Лист4!$A$3</c:f>
              <c:strCache>
                <c:ptCount val="1"/>
                <c:pt idx="0">
                  <c:v>Средняя заработная плата в детских садах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4.5971667993173803E-3"/>
                  <c:y val="3.3707697486348956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b"/>
            <c:showVal val="1"/>
          </c:dLbls>
          <c:xVal>
            <c:numRef>
              <c:f>Лист4!$B$1:$C$1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xVal>
          <c:yVal>
            <c:numRef>
              <c:f>Лист4!$B$3:$C$3</c:f>
              <c:numCache>
                <c:formatCode>#,##0.00"р."</c:formatCode>
                <c:ptCount val="2"/>
                <c:pt idx="0">
                  <c:v>19050</c:v>
                </c:pt>
                <c:pt idx="1">
                  <c:v>33240</c:v>
                </c:pt>
              </c:numCache>
            </c:numRef>
          </c:yVal>
        </c:ser>
        <c:axId val="79516032"/>
        <c:axId val="79517568"/>
      </c:scatterChart>
      <c:valAx>
        <c:axId val="79516032"/>
        <c:scaling>
          <c:orientation val="minMax"/>
          <c:max val="2013"/>
          <c:min val="2012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9517568"/>
        <c:crosses val="autoZero"/>
        <c:crossBetween val="midCat"/>
        <c:majorUnit val="1"/>
      </c:valAx>
      <c:valAx>
        <c:axId val="79517568"/>
        <c:scaling>
          <c:orientation val="minMax"/>
        </c:scaling>
        <c:axPos val="l"/>
        <c:majorGridlines/>
        <c:numFmt formatCode="#,##0.00&quot;р.&quot;" sourceLinked="1"/>
        <c:tickLblPos val="nextTo"/>
        <c:crossAx val="79516032"/>
        <c:crosses val="autoZero"/>
        <c:crossBetween val="midCat"/>
      </c:valAx>
    </c:plotArea>
    <c:legend>
      <c:legendPos val="t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Лист2!$A$3</c:f>
              <c:strCache>
                <c:ptCount val="1"/>
                <c:pt idx="0">
                  <c:v>Получают услугу дошкольного образования</c:v>
                </c:pt>
              </c:strCache>
            </c:strRef>
          </c:tx>
          <c:dLbls>
            <c:dLbl>
              <c:idx val="0"/>
              <c:layout>
                <c:manualLayout>
                  <c:x val="2.2834440953551881E-2"/>
                  <c:y val="-1.6797075457224329E-2"/>
                </c:manualLayout>
              </c:layout>
              <c:showVal val="1"/>
            </c:dLbl>
            <c:dLbl>
              <c:idx val="1"/>
              <c:layout>
                <c:manualLayout>
                  <c:x val="2.4356737017122002E-2"/>
                  <c:y val="-3.0794638338244598E-2"/>
                </c:manualLayout>
              </c:layout>
              <c:showVal val="1"/>
            </c:dLbl>
            <c:dLbl>
              <c:idx val="2"/>
              <c:layout>
                <c:manualLayout>
                  <c:x val="1.5222960635701143E-2"/>
                  <c:y val="-1.3997562881020279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Лист2!$B$1:$D$2</c:f>
              <c:strCache>
                <c:ptCount val="3"/>
                <c:pt idx="0">
                  <c:v>от 0 до 3-х лет</c:v>
                </c:pt>
                <c:pt idx="1">
                  <c:v>с 3-х до 7-ми лет</c:v>
                </c:pt>
                <c:pt idx="2">
                  <c:v>Всего</c:v>
                </c:pt>
              </c:strCache>
            </c:strRef>
          </c:cat>
          <c:val>
            <c:numRef>
              <c:f>Лист2!$B$3:$D$3</c:f>
              <c:numCache>
                <c:formatCode>0</c:formatCode>
                <c:ptCount val="3"/>
                <c:pt idx="0">
                  <c:v>308</c:v>
                </c:pt>
                <c:pt idx="1">
                  <c:v>996</c:v>
                </c:pt>
                <c:pt idx="2">
                  <c:v>1304</c:v>
                </c:pt>
              </c:numCache>
            </c:numRef>
          </c:val>
        </c:ser>
        <c:ser>
          <c:idx val="1"/>
          <c:order val="1"/>
          <c:tx>
            <c:strRef>
              <c:f>Лист2!$A$4</c:f>
              <c:strCache>
                <c:ptCount val="1"/>
                <c:pt idx="0">
                  <c:v>Не получают услугу дошкольного образования</c:v>
                </c:pt>
              </c:strCache>
            </c:strRef>
          </c:tx>
          <c:dLbls>
            <c:dLbl>
              <c:idx val="0"/>
              <c:layout>
                <c:manualLayout>
                  <c:x val="2.1312144889981746E-2"/>
                  <c:y val="-1.3997562881020277E-2"/>
                </c:manualLayout>
              </c:layout>
              <c:showVal val="1"/>
            </c:dLbl>
            <c:dLbl>
              <c:idx val="1"/>
              <c:layout>
                <c:manualLayout>
                  <c:x val="1.674525669927138E-2"/>
                  <c:y val="-1.3997562881020277E-2"/>
                </c:manualLayout>
              </c:layout>
              <c:showVal val="1"/>
            </c:dLbl>
            <c:dLbl>
              <c:idx val="2"/>
              <c:layout>
                <c:manualLayout>
                  <c:x val="2.4356737017122002E-2"/>
                  <c:y val="-1.3997562881020277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Лист2!$B$1:$D$2</c:f>
              <c:strCache>
                <c:ptCount val="3"/>
                <c:pt idx="0">
                  <c:v>от 0 до 3-х лет</c:v>
                </c:pt>
                <c:pt idx="1">
                  <c:v>с 3-х до 7-ми лет</c:v>
                </c:pt>
                <c:pt idx="2">
                  <c:v>Всего</c:v>
                </c:pt>
              </c:strCache>
            </c:strRef>
          </c:cat>
          <c:val>
            <c:numRef>
              <c:f>Лист2!$B$4:$D$4</c:f>
              <c:numCache>
                <c:formatCode>0</c:formatCode>
                <c:ptCount val="3"/>
                <c:pt idx="0">
                  <c:v>310</c:v>
                </c:pt>
                <c:pt idx="1">
                  <c:v>0</c:v>
                </c:pt>
                <c:pt idx="2">
                  <c:v>310</c:v>
                </c:pt>
              </c:numCache>
            </c:numRef>
          </c:val>
        </c:ser>
        <c:shape val="box"/>
        <c:axId val="76019968"/>
        <c:axId val="75898880"/>
        <c:axId val="0"/>
      </c:bar3DChart>
      <c:catAx>
        <c:axId val="7601996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75898880"/>
        <c:crosses val="autoZero"/>
        <c:auto val="1"/>
        <c:lblAlgn val="ctr"/>
        <c:lblOffset val="100"/>
      </c:catAx>
      <c:valAx>
        <c:axId val="75898880"/>
        <c:scaling>
          <c:orientation val="minMax"/>
        </c:scaling>
        <c:axPos val="l"/>
        <c:majorGridlines/>
        <c:numFmt formatCode="0" sourceLinked="1"/>
        <c:tickLblPos val="nextTo"/>
        <c:crossAx val="760199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Лист5!$B$2</c:f>
              <c:strCache>
                <c:ptCount val="1"/>
                <c:pt idx="0">
                  <c:v>местный бюджет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Val val="1"/>
          </c:dLbls>
          <c:cat>
            <c:strRef>
              <c:f>Лист5!$C$1:$E$1</c:f>
              <c:strCache>
                <c:ptCount val="2"/>
                <c:pt idx="0">
                  <c:v>2012 г.</c:v>
                </c:pt>
                <c:pt idx="1">
                  <c:v>2013 г.</c:v>
                </c:pt>
              </c:strCache>
            </c:strRef>
          </c:cat>
          <c:val>
            <c:numRef>
              <c:f>Лист5!$C$2:$D$2</c:f>
              <c:numCache>
                <c:formatCode>#,##0.00</c:formatCode>
                <c:ptCount val="2"/>
                <c:pt idx="0">
                  <c:v>258893430.25</c:v>
                </c:pt>
                <c:pt idx="1">
                  <c:v>282057478.54000002</c:v>
                </c:pt>
              </c:numCache>
            </c:numRef>
          </c:val>
        </c:ser>
        <c:ser>
          <c:idx val="1"/>
          <c:order val="1"/>
          <c:tx>
            <c:strRef>
              <c:f>Лист5!$B$3</c:f>
              <c:strCache>
                <c:ptCount val="1"/>
                <c:pt idx="0">
                  <c:v>краевой бюджет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Val val="1"/>
          </c:dLbls>
          <c:cat>
            <c:strRef>
              <c:f>Лист5!$C$1:$E$1</c:f>
              <c:strCache>
                <c:ptCount val="2"/>
                <c:pt idx="0">
                  <c:v>2012 г.</c:v>
                </c:pt>
                <c:pt idx="1">
                  <c:v>2013 г.</c:v>
                </c:pt>
              </c:strCache>
            </c:strRef>
          </c:cat>
          <c:val>
            <c:numRef>
              <c:f>Лист5!$C$3:$D$3</c:f>
              <c:numCache>
                <c:formatCode>#,##0.00</c:formatCode>
                <c:ptCount val="2"/>
                <c:pt idx="0">
                  <c:v>239819274.22999999</c:v>
                </c:pt>
                <c:pt idx="1">
                  <c:v>313452004</c:v>
                </c:pt>
              </c:numCache>
            </c:numRef>
          </c:val>
        </c:ser>
        <c:ser>
          <c:idx val="2"/>
          <c:order val="2"/>
          <c:tx>
            <c:strRef>
              <c:f>Лист5!$B$4</c:f>
              <c:strCache>
                <c:ptCount val="1"/>
                <c:pt idx="0">
                  <c:v>федеральный 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Лист5!$C$1:$E$1</c:f>
              <c:strCache>
                <c:ptCount val="2"/>
                <c:pt idx="0">
                  <c:v>2012 г.</c:v>
                </c:pt>
                <c:pt idx="1">
                  <c:v>2013 г.</c:v>
                </c:pt>
              </c:strCache>
            </c:strRef>
          </c:cat>
          <c:val>
            <c:numRef>
              <c:f>Лист5!$C$4:$D$4</c:f>
              <c:numCache>
                <c:formatCode>#,##0.00</c:formatCode>
                <c:ptCount val="2"/>
                <c:pt idx="0">
                  <c:v>4646700</c:v>
                </c:pt>
                <c:pt idx="1">
                  <c:v>4421100</c:v>
                </c:pt>
              </c:numCache>
            </c:numRef>
          </c:val>
        </c:ser>
        <c:axId val="76033024"/>
        <c:axId val="76051200"/>
      </c:barChart>
      <c:catAx>
        <c:axId val="76033024"/>
        <c:scaling>
          <c:orientation val="minMax"/>
        </c:scaling>
        <c:axPos val="l"/>
        <c:tickLblPos val="nextTo"/>
        <c:crossAx val="76051200"/>
        <c:crosses val="autoZero"/>
        <c:auto val="1"/>
        <c:lblAlgn val="ctr"/>
        <c:lblOffset val="100"/>
      </c:catAx>
      <c:valAx>
        <c:axId val="76051200"/>
        <c:scaling>
          <c:orientation val="minMax"/>
        </c:scaling>
        <c:axPos val="b"/>
        <c:majorGridlines/>
        <c:numFmt formatCode="#,##0.00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760330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externalData r:id="rId1">
    <c:autoUpdate val="1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МКОУ « Стрелковская средняя общеобразовательная школа»</c:v>
                </c:pt>
                <c:pt idx="1">
                  <c:v>МКОУ «Тутончанская средняя общеобразовательная школа»</c:v>
                </c:pt>
                <c:pt idx="2">
                  <c:v>МКОУ «Ванаварская  средняя общеобразовательная школа»</c:v>
                </c:pt>
                <c:pt idx="3">
                  <c:v>МКОУ «Туринская  средняя общеобразовательная школа»</c:v>
                </c:pt>
                <c:pt idx="4">
                  <c:v>МКОУ «Ессейская средняя общеобразовательная школа»</c:v>
                </c:pt>
                <c:pt idx="5">
                  <c:v>МКОУ «Байкитская  средняя общеобразовательная школа»</c:v>
                </c:pt>
                <c:pt idx="6">
                  <c:v>МКОУ «Кислоканская средняя общеобразовательная школа»</c:v>
                </c:pt>
                <c:pt idx="7">
                  <c:v>МКОУ «Туринская средняя общеобразовательная школа - интернат»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84</c:v>
                </c:pt>
                <c:pt idx="1">
                  <c:v>77.400000000000006</c:v>
                </c:pt>
                <c:pt idx="2">
                  <c:v>66.8</c:v>
                </c:pt>
                <c:pt idx="3">
                  <c:v>60.9</c:v>
                </c:pt>
                <c:pt idx="4">
                  <c:v>59.6</c:v>
                </c:pt>
                <c:pt idx="5">
                  <c:v>59.4</c:v>
                </c:pt>
                <c:pt idx="6">
                  <c:v>51</c:v>
                </c:pt>
                <c:pt idx="7">
                  <c:v>47.5</c:v>
                </c:pt>
              </c:numCache>
            </c:numRef>
          </c:val>
        </c:ser>
        <c:axId val="108560384"/>
        <c:axId val="108561920"/>
      </c:barChart>
      <c:catAx>
        <c:axId val="108560384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8561920"/>
        <c:crosses val="autoZero"/>
        <c:auto val="1"/>
        <c:lblAlgn val="l"/>
        <c:lblOffset val="100"/>
      </c:catAx>
      <c:valAx>
        <c:axId val="108561920"/>
        <c:scaling>
          <c:orientation val="minMax"/>
        </c:scaling>
        <c:axPos val="b"/>
        <c:majorGridlines/>
        <c:numFmt formatCode="General" sourceLinked="1"/>
        <c:tickLblPos val="nextTo"/>
        <c:crossAx val="108560384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 балл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МКОУ « Туринская  средняя общеобразовательная школа»</c:v>
                </c:pt>
                <c:pt idx="1">
                  <c:v>МКОУ «Ванаварская  средняя общеобразовательная школа»</c:v>
                </c:pt>
                <c:pt idx="2">
                  <c:v>МКОУ «Стрелковская средняя общеобразовательная школа»</c:v>
                </c:pt>
                <c:pt idx="3">
                  <c:v>МКОУ «Тутончанская средняя общеобразовательная школа»</c:v>
                </c:pt>
                <c:pt idx="4">
                  <c:v>МКОУ « Байкитская средняя общеобразовательная школа»</c:v>
                </c:pt>
                <c:pt idx="5">
                  <c:v>МКОУ « Кислоканская средняя общеобразовательная школа»</c:v>
                </c:pt>
                <c:pt idx="6">
                  <c:v>МКОУ « Туринская  средняя общеобразовательная школ - интернат»</c:v>
                </c:pt>
                <c:pt idx="7">
                  <c:v>МКОУ «Ессейская  средняя общеобразовательная школа»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53.2</c:v>
                </c:pt>
                <c:pt idx="1">
                  <c:v>52.1</c:v>
                </c:pt>
                <c:pt idx="2">
                  <c:v>50</c:v>
                </c:pt>
                <c:pt idx="3">
                  <c:v>44.4</c:v>
                </c:pt>
                <c:pt idx="4">
                  <c:v>41.3</c:v>
                </c:pt>
                <c:pt idx="5">
                  <c:v>36</c:v>
                </c:pt>
                <c:pt idx="6">
                  <c:v>34.700000000000003</c:v>
                </c:pt>
                <c:pt idx="7">
                  <c:v>33</c:v>
                </c:pt>
              </c:numCache>
            </c:numRef>
          </c:val>
        </c:ser>
        <c:axId val="108611072"/>
        <c:axId val="108612608"/>
      </c:barChart>
      <c:catAx>
        <c:axId val="108611072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8612608"/>
        <c:crosses val="autoZero"/>
        <c:auto val="1"/>
        <c:lblAlgn val="ctr"/>
        <c:lblOffset val="100"/>
      </c:catAx>
      <c:valAx>
        <c:axId val="108612608"/>
        <c:scaling>
          <c:orientation val="minMax"/>
        </c:scaling>
        <c:axPos val="b"/>
        <c:majorGridlines/>
        <c:numFmt formatCode="General" sourceLinked="1"/>
        <c:tickLblPos val="nextTo"/>
        <c:crossAx val="108611072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Лист6!$B$1:$B$3</c:f>
              <c:strCache>
                <c:ptCount val="1"/>
                <c:pt idx="0">
                  <c:v>средний балл 2011</c:v>
                </c:pt>
              </c:strCache>
            </c:strRef>
          </c:tx>
          <c:cat>
            <c:strRef>
              <c:f>Лист6!$A$4:$A$14</c:f>
              <c:strCache>
                <c:ptCount val="11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Биология</c:v>
                </c:pt>
                <c:pt idx="5">
                  <c:v>История</c:v>
                </c:pt>
                <c:pt idx="6">
                  <c:v>География</c:v>
                </c:pt>
                <c:pt idx="7">
                  <c:v>Литература</c:v>
                </c:pt>
                <c:pt idx="8">
                  <c:v>Обществознание</c:v>
                </c:pt>
                <c:pt idx="9">
                  <c:v>Английский язык</c:v>
                </c:pt>
                <c:pt idx="10">
                  <c:v>Информатика и ИКТ</c:v>
                </c:pt>
              </c:strCache>
            </c:strRef>
          </c:cat>
          <c:val>
            <c:numRef>
              <c:f>Лист6!$B$4:$B$14</c:f>
              <c:numCache>
                <c:formatCode>General</c:formatCode>
                <c:ptCount val="11"/>
                <c:pt idx="0">
                  <c:v>57.05</c:v>
                </c:pt>
                <c:pt idx="1">
                  <c:v>45.53</c:v>
                </c:pt>
                <c:pt idx="2">
                  <c:v>48.5</c:v>
                </c:pt>
                <c:pt idx="3">
                  <c:v>56.36</c:v>
                </c:pt>
                <c:pt idx="4">
                  <c:v>56.36</c:v>
                </c:pt>
                <c:pt idx="5">
                  <c:v>39</c:v>
                </c:pt>
                <c:pt idx="6">
                  <c:v>53.24</c:v>
                </c:pt>
                <c:pt idx="7">
                  <c:v>33.17</c:v>
                </c:pt>
                <c:pt idx="8">
                  <c:v>49.6</c:v>
                </c:pt>
                <c:pt idx="9">
                  <c:v>39.800000000000004</c:v>
                </c:pt>
                <c:pt idx="10">
                  <c:v>46.42</c:v>
                </c:pt>
              </c:numCache>
            </c:numRef>
          </c:val>
        </c:ser>
        <c:ser>
          <c:idx val="1"/>
          <c:order val="1"/>
          <c:tx>
            <c:strRef>
              <c:f>Лист6!$C$1:$C$3</c:f>
              <c:strCache>
                <c:ptCount val="1"/>
                <c:pt idx="0">
                  <c:v>средний балл 2012</c:v>
                </c:pt>
              </c:strCache>
            </c:strRef>
          </c:tx>
          <c:cat>
            <c:strRef>
              <c:f>Лист6!$A$4:$A$14</c:f>
              <c:strCache>
                <c:ptCount val="11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Биология</c:v>
                </c:pt>
                <c:pt idx="5">
                  <c:v>История</c:v>
                </c:pt>
                <c:pt idx="6">
                  <c:v>География</c:v>
                </c:pt>
                <c:pt idx="7">
                  <c:v>Литература</c:v>
                </c:pt>
                <c:pt idx="8">
                  <c:v>Обществознание</c:v>
                </c:pt>
                <c:pt idx="9">
                  <c:v>Английский язык</c:v>
                </c:pt>
                <c:pt idx="10">
                  <c:v>Информатика и ИКТ</c:v>
                </c:pt>
              </c:strCache>
            </c:strRef>
          </c:cat>
          <c:val>
            <c:numRef>
              <c:f>Лист6!$C$4:$C$14</c:f>
              <c:numCache>
                <c:formatCode>General</c:formatCode>
                <c:ptCount val="11"/>
                <c:pt idx="0">
                  <c:v>55.91</c:v>
                </c:pt>
                <c:pt idx="1">
                  <c:v>42.760000000000012</c:v>
                </c:pt>
                <c:pt idx="2">
                  <c:v>46.43</c:v>
                </c:pt>
                <c:pt idx="3">
                  <c:v>50.18</c:v>
                </c:pt>
                <c:pt idx="4">
                  <c:v>50.18</c:v>
                </c:pt>
                <c:pt idx="5">
                  <c:v>43.93</c:v>
                </c:pt>
                <c:pt idx="6">
                  <c:v>58.9</c:v>
                </c:pt>
                <c:pt idx="7">
                  <c:v>68.669999999999987</c:v>
                </c:pt>
                <c:pt idx="8">
                  <c:v>48.8</c:v>
                </c:pt>
                <c:pt idx="9">
                  <c:v>30.86</c:v>
                </c:pt>
                <c:pt idx="10">
                  <c:v>49.5</c:v>
                </c:pt>
              </c:numCache>
            </c:numRef>
          </c:val>
        </c:ser>
        <c:ser>
          <c:idx val="2"/>
          <c:order val="2"/>
          <c:tx>
            <c:strRef>
              <c:f>Лист6!$D$1:$D$3</c:f>
              <c:strCache>
                <c:ptCount val="1"/>
                <c:pt idx="0">
                  <c:v>средний балл 2013</c:v>
                </c:pt>
              </c:strCache>
            </c:strRef>
          </c:tx>
          <c:cat>
            <c:strRef>
              <c:f>Лист6!$A$4:$A$14</c:f>
              <c:strCache>
                <c:ptCount val="11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Биология</c:v>
                </c:pt>
                <c:pt idx="5">
                  <c:v>История</c:v>
                </c:pt>
                <c:pt idx="6">
                  <c:v>География</c:v>
                </c:pt>
                <c:pt idx="7">
                  <c:v>Литература</c:v>
                </c:pt>
                <c:pt idx="8">
                  <c:v>Обществознание</c:v>
                </c:pt>
                <c:pt idx="9">
                  <c:v>Английский язык</c:v>
                </c:pt>
                <c:pt idx="10">
                  <c:v>Информатика и ИКТ</c:v>
                </c:pt>
              </c:strCache>
            </c:strRef>
          </c:cat>
          <c:val>
            <c:numRef>
              <c:f>Лист6!$D$4:$D$14</c:f>
              <c:numCache>
                <c:formatCode>General</c:formatCode>
                <c:ptCount val="11"/>
                <c:pt idx="0">
                  <c:v>61.42</c:v>
                </c:pt>
                <c:pt idx="1">
                  <c:v>44.39</c:v>
                </c:pt>
                <c:pt idx="2">
                  <c:v>55.27</c:v>
                </c:pt>
                <c:pt idx="3">
                  <c:v>61.67</c:v>
                </c:pt>
                <c:pt idx="4">
                  <c:v>45.97</c:v>
                </c:pt>
                <c:pt idx="5">
                  <c:v>43.27</c:v>
                </c:pt>
                <c:pt idx="6">
                  <c:v>68.8</c:v>
                </c:pt>
                <c:pt idx="7">
                  <c:v>36.5</c:v>
                </c:pt>
                <c:pt idx="8">
                  <c:v>58.36</c:v>
                </c:pt>
                <c:pt idx="9">
                  <c:v>41.4</c:v>
                </c:pt>
                <c:pt idx="10">
                  <c:v>54.220000000000013</c:v>
                </c:pt>
              </c:numCache>
            </c:numRef>
          </c:val>
        </c:ser>
        <c:shape val="box"/>
        <c:axId val="76089984"/>
        <c:axId val="76104064"/>
        <c:axId val="0"/>
      </c:bar3DChart>
      <c:catAx>
        <c:axId val="76089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6104064"/>
        <c:crosses val="autoZero"/>
        <c:auto val="1"/>
        <c:lblAlgn val="ctr"/>
        <c:lblOffset val="100"/>
      </c:catAx>
      <c:valAx>
        <c:axId val="76104064"/>
        <c:scaling>
          <c:orientation val="minMax"/>
        </c:scaling>
        <c:axPos val="l"/>
        <c:majorGridlines/>
        <c:numFmt formatCode="General" sourceLinked="1"/>
        <c:tickLblPos val="nextTo"/>
        <c:crossAx val="7608998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>
    <c:autoUpdate val="1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Лист6!$A$4</c:f>
              <c:strCache>
                <c:ptCount val="1"/>
                <c:pt idx="0">
                  <c:v>Русский язык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b"/>
            <c:showVal val="1"/>
          </c:dLbls>
          <c:trendline>
            <c:spPr>
              <a:ln w="25400">
                <a:solidFill>
                  <a:schemeClr val="accent3"/>
                </a:solidFill>
              </a:ln>
            </c:spPr>
            <c:trendlineType val="linear"/>
          </c:trendline>
          <c:cat>
            <c:numRef>
              <c:f>Лист6!$B$3:$D$3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Лист6!$B$4:$D$4</c:f>
              <c:numCache>
                <c:formatCode>General</c:formatCode>
                <c:ptCount val="3"/>
                <c:pt idx="0">
                  <c:v>57.05</c:v>
                </c:pt>
                <c:pt idx="1">
                  <c:v>55.91</c:v>
                </c:pt>
                <c:pt idx="2">
                  <c:v>61.42</c:v>
                </c:pt>
              </c:numCache>
            </c:numRef>
          </c:val>
        </c:ser>
        <c:ser>
          <c:idx val="1"/>
          <c:order val="1"/>
          <c:tx>
            <c:strRef>
              <c:f>Лист6!$A$5</c:f>
              <c:strCache>
                <c:ptCount val="1"/>
                <c:pt idx="0">
                  <c:v>Математика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b"/>
            <c:showVal val="1"/>
          </c:dLbls>
          <c:trendline>
            <c:spPr>
              <a:ln w="25400">
                <a:solidFill>
                  <a:srgbClr val="FF0000"/>
                </a:solidFill>
              </a:ln>
            </c:spPr>
            <c:trendlineType val="linear"/>
          </c:trendline>
          <c:cat>
            <c:numRef>
              <c:f>Лист6!$B$3:$D$3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Лист6!$B$5:$D$5</c:f>
              <c:numCache>
                <c:formatCode>General</c:formatCode>
                <c:ptCount val="3"/>
                <c:pt idx="0">
                  <c:v>45.53</c:v>
                </c:pt>
                <c:pt idx="1">
                  <c:v>42.760000000000012</c:v>
                </c:pt>
                <c:pt idx="2">
                  <c:v>44.39</c:v>
                </c:pt>
              </c:numCache>
            </c:numRef>
          </c:val>
        </c:ser>
        <c:marker val="1"/>
        <c:axId val="76152192"/>
        <c:axId val="76174464"/>
      </c:lineChart>
      <c:catAx>
        <c:axId val="761521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800"/>
            </a:pPr>
            <a:endParaRPr lang="ru-RU"/>
          </a:p>
        </c:txPr>
        <c:crossAx val="76174464"/>
        <c:crosses val="autoZero"/>
        <c:auto val="1"/>
        <c:lblAlgn val="ctr"/>
        <c:lblOffset val="100"/>
      </c:catAx>
      <c:valAx>
        <c:axId val="761744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61521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Лист12!$C$1</c:f>
              <c:strCache>
                <c:ptCount val="1"/>
                <c:pt idx="0">
                  <c:v>Эвенкия</c:v>
                </c:pt>
              </c:strCache>
            </c:strRef>
          </c:tx>
          <c:cat>
            <c:strRef>
              <c:f>Лист12!$B$2:$B$12</c:f>
              <c:strCache>
                <c:ptCount val="11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История</c:v>
                </c:pt>
                <c:pt idx="7">
                  <c:v>Литература</c:v>
                </c:pt>
                <c:pt idx="8">
                  <c:v>Обществознание</c:v>
                </c:pt>
                <c:pt idx="9">
                  <c:v>Английский язык</c:v>
                </c:pt>
                <c:pt idx="10">
                  <c:v>Информатика и ИКТ</c:v>
                </c:pt>
              </c:strCache>
            </c:strRef>
          </c:cat>
          <c:val>
            <c:numRef>
              <c:f>Лист12!$C$2:$C$12</c:f>
              <c:numCache>
                <c:formatCode>General</c:formatCode>
                <c:ptCount val="11"/>
                <c:pt idx="0">
                  <c:v>61.4</c:v>
                </c:pt>
                <c:pt idx="1">
                  <c:v>44.3</c:v>
                </c:pt>
                <c:pt idx="2">
                  <c:v>55.2</c:v>
                </c:pt>
                <c:pt idx="3">
                  <c:v>61.6</c:v>
                </c:pt>
                <c:pt idx="4">
                  <c:v>45.9</c:v>
                </c:pt>
                <c:pt idx="5">
                  <c:v>68.8</c:v>
                </c:pt>
                <c:pt idx="6">
                  <c:v>43.27</c:v>
                </c:pt>
                <c:pt idx="7">
                  <c:v>36.5</c:v>
                </c:pt>
                <c:pt idx="8">
                  <c:v>58.4</c:v>
                </c:pt>
                <c:pt idx="9">
                  <c:v>41.4</c:v>
                </c:pt>
                <c:pt idx="10">
                  <c:v>54.2</c:v>
                </c:pt>
              </c:numCache>
            </c:numRef>
          </c:val>
        </c:ser>
        <c:ser>
          <c:idx val="1"/>
          <c:order val="1"/>
          <c:tx>
            <c:strRef>
              <c:f>Лист12!$D$1</c:f>
              <c:strCache>
                <c:ptCount val="1"/>
                <c:pt idx="0">
                  <c:v>Красноярский край</c:v>
                </c:pt>
              </c:strCache>
            </c:strRef>
          </c:tx>
          <c:cat>
            <c:strRef>
              <c:f>Лист12!$B$2:$B$12</c:f>
              <c:strCache>
                <c:ptCount val="11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История</c:v>
                </c:pt>
                <c:pt idx="7">
                  <c:v>Литература</c:v>
                </c:pt>
                <c:pt idx="8">
                  <c:v>Обществознание</c:v>
                </c:pt>
                <c:pt idx="9">
                  <c:v>Английский язык</c:v>
                </c:pt>
                <c:pt idx="10">
                  <c:v>Информатика и ИКТ</c:v>
                </c:pt>
              </c:strCache>
            </c:strRef>
          </c:cat>
          <c:val>
            <c:numRef>
              <c:f>Лист12!$D$2:$D$12</c:f>
              <c:numCache>
                <c:formatCode>General</c:formatCode>
                <c:ptCount val="11"/>
                <c:pt idx="0">
                  <c:v>65.900000000000006</c:v>
                </c:pt>
                <c:pt idx="1">
                  <c:v>49.7</c:v>
                </c:pt>
                <c:pt idx="2">
                  <c:v>56.6</c:v>
                </c:pt>
                <c:pt idx="3">
                  <c:v>69</c:v>
                </c:pt>
                <c:pt idx="4">
                  <c:v>54.8</c:v>
                </c:pt>
                <c:pt idx="5">
                  <c:v>62.6</c:v>
                </c:pt>
                <c:pt idx="6">
                  <c:v>56.5</c:v>
                </c:pt>
                <c:pt idx="7">
                  <c:v>57.5</c:v>
                </c:pt>
                <c:pt idx="8">
                  <c:v>61.5</c:v>
                </c:pt>
                <c:pt idx="9">
                  <c:v>71.2</c:v>
                </c:pt>
                <c:pt idx="10">
                  <c:v>64.2</c:v>
                </c:pt>
              </c:numCache>
            </c:numRef>
          </c:val>
        </c:ser>
        <c:ser>
          <c:idx val="2"/>
          <c:order val="2"/>
          <c:tx>
            <c:strRef>
              <c:f>Лист12!$E$1</c:f>
              <c:strCache>
                <c:ptCount val="1"/>
                <c:pt idx="0">
                  <c:v>Россия</c:v>
                </c:pt>
              </c:strCache>
            </c:strRef>
          </c:tx>
          <c:cat>
            <c:strRef>
              <c:f>Лист12!$B$2:$B$12</c:f>
              <c:strCache>
                <c:ptCount val="11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История</c:v>
                </c:pt>
                <c:pt idx="7">
                  <c:v>Литература</c:v>
                </c:pt>
                <c:pt idx="8">
                  <c:v>Обществознание</c:v>
                </c:pt>
                <c:pt idx="9">
                  <c:v>Английский язык</c:v>
                </c:pt>
                <c:pt idx="10">
                  <c:v>Информатика и ИКТ</c:v>
                </c:pt>
              </c:strCache>
            </c:strRef>
          </c:cat>
          <c:val>
            <c:numRef>
              <c:f>Лист12!$E$2:$E$12</c:f>
              <c:numCache>
                <c:formatCode>General</c:formatCode>
                <c:ptCount val="11"/>
                <c:pt idx="0">
                  <c:v>63.4</c:v>
                </c:pt>
                <c:pt idx="1">
                  <c:v>48.7</c:v>
                </c:pt>
                <c:pt idx="2">
                  <c:v>53.5</c:v>
                </c:pt>
                <c:pt idx="3">
                  <c:v>67.8</c:v>
                </c:pt>
                <c:pt idx="4">
                  <c:v>58.6</c:v>
                </c:pt>
                <c:pt idx="5">
                  <c:v>57.2</c:v>
                </c:pt>
                <c:pt idx="6">
                  <c:v>54.8</c:v>
                </c:pt>
                <c:pt idx="7">
                  <c:v>58.4</c:v>
                </c:pt>
                <c:pt idx="8">
                  <c:v>59.5</c:v>
                </c:pt>
                <c:pt idx="9">
                  <c:v>72.400000000000006</c:v>
                </c:pt>
                <c:pt idx="10">
                  <c:v>63.1</c:v>
                </c:pt>
              </c:numCache>
            </c:numRef>
          </c:val>
        </c:ser>
        <c:shape val="box"/>
        <c:axId val="76209152"/>
        <c:axId val="76481280"/>
        <c:axId val="0"/>
      </c:bar3DChart>
      <c:catAx>
        <c:axId val="7620915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6481280"/>
        <c:crosses val="autoZero"/>
        <c:auto val="1"/>
        <c:lblAlgn val="ctr"/>
        <c:lblOffset val="100"/>
      </c:catAx>
      <c:valAx>
        <c:axId val="76481280"/>
        <c:scaling>
          <c:orientation val="minMax"/>
        </c:scaling>
        <c:axPos val="l"/>
        <c:majorGridlines/>
        <c:numFmt formatCode="General" sourceLinked="1"/>
        <c:tickLblPos val="nextTo"/>
        <c:crossAx val="7620915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9B140-8A5A-48DE-966F-E94F1C4ABD3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CCD3B4-4B95-4D30-878D-30758467CF66}">
      <dgm:prSet phldrT="[Текст]" custT="1"/>
      <dgm:spPr/>
      <dgm:t>
        <a:bodyPr/>
        <a:lstStyle/>
        <a:p>
          <a:r>
            <a:rPr lang="ru-RU" sz="1400" dirty="0" smtClean="0"/>
            <a:t>Илимпийская группа</a:t>
          </a:r>
          <a:endParaRPr lang="ru-RU" sz="1400" dirty="0"/>
        </a:p>
      </dgm:t>
    </dgm:pt>
    <dgm:pt modelId="{8D81F138-D1E0-4638-BFCC-77E923E6503C}" type="parTrans" cxnId="{3EC7CBE4-9F6F-4197-89A7-9A930AFCDB1A}">
      <dgm:prSet/>
      <dgm:spPr/>
      <dgm:t>
        <a:bodyPr/>
        <a:lstStyle/>
        <a:p>
          <a:endParaRPr lang="ru-RU"/>
        </a:p>
      </dgm:t>
    </dgm:pt>
    <dgm:pt modelId="{DB1DB1C3-F143-4311-9102-4382ADB50B1A}" type="sibTrans" cxnId="{3EC7CBE4-9F6F-4197-89A7-9A930AFCDB1A}">
      <dgm:prSet/>
      <dgm:spPr/>
      <dgm:t>
        <a:bodyPr/>
        <a:lstStyle/>
        <a:p>
          <a:endParaRPr lang="ru-RU"/>
        </a:p>
      </dgm:t>
    </dgm:pt>
    <dgm:pt modelId="{D1A8F1F3-79ED-4442-B91E-8459BF0FCDEB}">
      <dgm:prSet phldrT="[Текст]"/>
      <dgm:spPr/>
      <dgm:t>
        <a:bodyPr/>
        <a:lstStyle/>
        <a:p>
          <a:r>
            <a:rPr lang="ru-RU" dirty="0" smtClean="0"/>
            <a:t>Детский сад № 1 «Одуванчик»</a:t>
          </a:r>
          <a:endParaRPr lang="ru-RU" dirty="0"/>
        </a:p>
      </dgm:t>
    </dgm:pt>
    <dgm:pt modelId="{A347DE41-5875-4AAA-AFE1-C942953C4197}" type="parTrans" cxnId="{A70D5FFB-79C1-4616-B1F2-C4A331B75F6F}">
      <dgm:prSet/>
      <dgm:spPr/>
      <dgm:t>
        <a:bodyPr/>
        <a:lstStyle/>
        <a:p>
          <a:endParaRPr lang="ru-RU"/>
        </a:p>
      </dgm:t>
    </dgm:pt>
    <dgm:pt modelId="{0B7F6579-DDEE-4736-B253-044D0D6EDFF2}" type="sibTrans" cxnId="{A70D5FFB-79C1-4616-B1F2-C4A331B75F6F}">
      <dgm:prSet/>
      <dgm:spPr/>
      <dgm:t>
        <a:bodyPr/>
        <a:lstStyle/>
        <a:p>
          <a:endParaRPr lang="ru-RU"/>
        </a:p>
      </dgm:t>
    </dgm:pt>
    <dgm:pt modelId="{0CDCDDDB-F2D2-4A8B-8EC5-6A1738400553}">
      <dgm:prSet phldrT="[Текст]"/>
      <dgm:spPr/>
      <dgm:t>
        <a:bodyPr/>
        <a:lstStyle/>
        <a:p>
          <a:r>
            <a:rPr lang="ru-RU" dirty="0" smtClean="0"/>
            <a:t>Детский сад № 2 «</a:t>
          </a:r>
          <a:r>
            <a:rPr lang="ru-RU" dirty="0" err="1" smtClean="0"/>
            <a:t>Асиктакан</a:t>
          </a:r>
          <a:r>
            <a:rPr lang="ru-RU" dirty="0" smtClean="0"/>
            <a:t>»</a:t>
          </a:r>
          <a:endParaRPr lang="ru-RU" dirty="0"/>
        </a:p>
      </dgm:t>
    </dgm:pt>
    <dgm:pt modelId="{1E1522E7-3CDC-43F9-8EA7-68301506053A}" type="parTrans" cxnId="{D378595D-63CB-4175-8797-A9FB5785F6E1}">
      <dgm:prSet/>
      <dgm:spPr/>
      <dgm:t>
        <a:bodyPr/>
        <a:lstStyle/>
        <a:p>
          <a:endParaRPr lang="ru-RU"/>
        </a:p>
      </dgm:t>
    </dgm:pt>
    <dgm:pt modelId="{9D297A0C-6C28-446F-A69B-304A3DE2F3C7}" type="sibTrans" cxnId="{D378595D-63CB-4175-8797-A9FB5785F6E1}">
      <dgm:prSet/>
      <dgm:spPr/>
      <dgm:t>
        <a:bodyPr/>
        <a:lstStyle/>
        <a:p>
          <a:endParaRPr lang="ru-RU"/>
        </a:p>
      </dgm:t>
    </dgm:pt>
    <dgm:pt modelId="{B39C6663-5A4A-494B-A6CF-CC62543AE5AE}">
      <dgm:prSet phldrT="[Текст]" custT="1"/>
      <dgm:spPr/>
      <dgm:t>
        <a:bodyPr/>
        <a:lstStyle/>
        <a:p>
          <a:r>
            <a:rPr lang="ru-RU" sz="1400" dirty="0" smtClean="0"/>
            <a:t>Байкитская группа</a:t>
          </a:r>
          <a:endParaRPr lang="ru-RU" sz="1400" dirty="0"/>
        </a:p>
      </dgm:t>
    </dgm:pt>
    <dgm:pt modelId="{6EB63FB7-38F3-48BD-AD72-A652B8F2A219}" type="parTrans" cxnId="{E130929D-469F-43B7-AC94-7757809D33A0}">
      <dgm:prSet/>
      <dgm:spPr/>
      <dgm:t>
        <a:bodyPr/>
        <a:lstStyle/>
        <a:p>
          <a:endParaRPr lang="ru-RU"/>
        </a:p>
      </dgm:t>
    </dgm:pt>
    <dgm:pt modelId="{1DDB5332-C0F7-498B-B9A1-3E047782F8A5}" type="sibTrans" cxnId="{E130929D-469F-43B7-AC94-7757809D33A0}">
      <dgm:prSet/>
      <dgm:spPr/>
      <dgm:t>
        <a:bodyPr/>
        <a:lstStyle/>
        <a:p>
          <a:endParaRPr lang="ru-RU"/>
        </a:p>
      </dgm:t>
    </dgm:pt>
    <dgm:pt modelId="{653CEB98-9CA5-4A3B-AF7F-45B7AECBE4A1}">
      <dgm:prSet phldrT="[Текст]"/>
      <dgm:spPr/>
      <dgm:t>
        <a:bodyPr/>
        <a:lstStyle/>
        <a:p>
          <a:r>
            <a:rPr lang="ru-RU" dirty="0" smtClean="0"/>
            <a:t>Детский сад №1 «</a:t>
          </a:r>
          <a:r>
            <a:rPr lang="ru-RU" dirty="0" err="1" smtClean="0"/>
            <a:t>Олененок</a:t>
          </a:r>
          <a:r>
            <a:rPr lang="ru-RU" dirty="0" smtClean="0"/>
            <a:t>» с. </a:t>
          </a:r>
          <a:r>
            <a:rPr lang="ru-RU" dirty="0" err="1" smtClean="0"/>
            <a:t>Байкит</a:t>
          </a:r>
          <a:endParaRPr lang="ru-RU" dirty="0"/>
        </a:p>
      </dgm:t>
    </dgm:pt>
    <dgm:pt modelId="{A0773DB0-E957-4EF1-80C2-43A435F6376D}" type="parTrans" cxnId="{4E0C7EFB-3B52-4BF8-9CA0-61D78DDA67C4}">
      <dgm:prSet/>
      <dgm:spPr/>
      <dgm:t>
        <a:bodyPr/>
        <a:lstStyle/>
        <a:p>
          <a:endParaRPr lang="ru-RU"/>
        </a:p>
      </dgm:t>
    </dgm:pt>
    <dgm:pt modelId="{0F5BD095-D18C-4ACD-B853-C66B9344FA14}" type="sibTrans" cxnId="{4E0C7EFB-3B52-4BF8-9CA0-61D78DDA67C4}">
      <dgm:prSet/>
      <dgm:spPr/>
      <dgm:t>
        <a:bodyPr/>
        <a:lstStyle/>
        <a:p>
          <a:endParaRPr lang="ru-RU"/>
        </a:p>
      </dgm:t>
    </dgm:pt>
    <dgm:pt modelId="{26391619-86A7-42C1-A0CB-7C0AEC3E0C02}">
      <dgm:prSet phldrT="[Текст]"/>
      <dgm:spPr/>
      <dgm:t>
        <a:bodyPr/>
        <a:lstStyle/>
        <a:p>
          <a:r>
            <a:rPr lang="ru-RU" dirty="0" smtClean="0"/>
            <a:t>Детский сад №2 «Малыш» с. </a:t>
          </a:r>
          <a:r>
            <a:rPr lang="ru-RU" dirty="0" err="1" smtClean="0"/>
            <a:t>Байкит</a:t>
          </a:r>
          <a:endParaRPr lang="ru-RU" dirty="0"/>
        </a:p>
      </dgm:t>
    </dgm:pt>
    <dgm:pt modelId="{B2C82467-36A9-4005-BAAD-455312CE8BEB}" type="parTrans" cxnId="{6ACCFDDB-FE70-4DC6-8D6A-1F78962DD907}">
      <dgm:prSet/>
      <dgm:spPr/>
      <dgm:t>
        <a:bodyPr/>
        <a:lstStyle/>
        <a:p>
          <a:endParaRPr lang="ru-RU"/>
        </a:p>
      </dgm:t>
    </dgm:pt>
    <dgm:pt modelId="{E3AC5FD5-4B61-4908-8384-7442C2D22DDB}" type="sibTrans" cxnId="{6ACCFDDB-FE70-4DC6-8D6A-1F78962DD907}">
      <dgm:prSet/>
      <dgm:spPr/>
      <dgm:t>
        <a:bodyPr/>
        <a:lstStyle/>
        <a:p>
          <a:endParaRPr lang="ru-RU"/>
        </a:p>
      </dgm:t>
    </dgm:pt>
    <dgm:pt modelId="{2EB0ABB2-3104-4B66-9D51-7C95629F52E8}">
      <dgm:prSet phldrT="[Текст]" custT="1"/>
      <dgm:spPr/>
      <dgm:t>
        <a:bodyPr/>
        <a:lstStyle/>
        <a:p>
          <a:r>
            <a:rPr lang="ru-RU" sz="1400" dirty="0" err="1" smtClean="0"/>
            <a:t>Тунгусско-Чунская</a:t>
          </a:r>
          <a:r>
            <a:rPr lang="ru-RU" sz="1400" dirty="0" smtClean="0"/>
            <a:t> группа</a:t>
          </a:r>
          <a:endParaRPr lang="ru-RU" sz="1400" dirty="0"/>
        </a:p>
      </dgm:t>
    </dgm:pt>
    <dgm:pt modelId="{4F7B812A-93EF-4FF5-BF3C-5AB55F4ABA62}" type="parTrans" cxnId="{2DDB2168-259C-4C76-BEB7-48DF242A8C2C}">
      <dgm:prSet/>
      <dgm:spPr/>
      <dgm:t>
        <a:bodyPr/>
        <a:lstStyle/>
        <a:p>
          <a:endParaRPr lang="ru-RU"/>
        </a:p>
      </dgm:t>
    </dgm:pt>
    <dgm:pt modelId="{E88BB870-1871-4CCB-B763-4F2BEECE04EB}" type="sibTrans" cxnId="{2DDB2168-259C-4C76-BEB7-48DF242A8C2C}">
      <dgm:prSet/>
      <dgm:spPr/>
      <dgm:t>
        <a:bodyPr/>
        <a:lstStyle/>
        <a:p>
          <a:endParaRPr lang="ru-RU"/>
        </a:p>
      </dgm:t>
    </dgm:pt>
    <dgm:pt modelId="{C46EC898-FF36-4405-876D-536F8D2688C5}">
      <dgm:prSet phldrT="[Текст]"/>
      <dgm:spPr/>
      <dgm:t>
        <a:bodyPr/>
        <a:lstStyle/>
        <a:p>
          <a:r>
            <a:rPr lang="ru-RU" dirty="0" smtClean="0"/>
            <a:t>Детский сад «</a:t>
          </a:r>
          <a:r>
            <a:rPr lang="ru-RU" dirty="0" err="1" smtClean="0"/>
            <a:t>Северок</a:t>
          </a:r>
          <a:r>
            <a:rPr lang="ru-RU" dirty="0" smtClean="0"/>
            <a:t>» с. </a:t>
          </a:r>
          <a:r>
            <a:rPr lang="ru-RU" dirty="0" err="1" smtClean="0"/>
            <a:t>Ванавара</a:t>
          </a:r>
          <a:endParaRPr lang="ru-RU" dirty="0"/>
        </a:p>
      </dgm:t>
    </dgm:pt>
    <dgm:pt modelId="{0274336F-9E69-45AF-821E-F9948602A96E}" type="parTrans" cxnId="{43D0D6BA-2C5C-4963-8FF0-CAB132242F12}">
      <dgm:prSet/>
      <dgm:spPr/>
      <dgm:t>
        <a:bodyPr/>
        <a:lstStyle/>
        <a:p>
          <a:endParaRPr lang="ru-RU"/>
        </a:p>
      </dgm:t>
    </dgm:pt>
    <dgm:pt modelId="{F6AF07D9-3A1D-4F30-BE60-B415A5E4206E}" type="sibTrans" cxnId="{43D0D6BA-2C5C-4963-8FF0-CAB132242F12}">
      <dgm:prSet/>
      <dgm:spPr/>
      <dgm:t>
        <a:bodyPr/>
        <a:lstStyle/>
        <a:p>
          <a:endParaRPr lang="ru-RU"/>
        </a:p>
      </dgm:t>
    </dgm:pt>
    <dgm:pt modelId="{4B4DD233-33F2-46DB-9140-D9C12B5770B4}">
      <dgm:prSet phldrT="[Текст]"/>
      <dgm:spPr/>
      <dgm:t>
        <a:bodyPr/>
        <a:lstStyle/>
        <a:p>
          <a:r>
            <a:rPr lang="ru-RU" dirty="0" smtClean="0"/>
            <a:t>Детский сад «Солнышко» </a:t>
          </a:r>
          <a:r>
            <a:rPr lang="ru-RU" dirty="0" err="1" smtClean="0"/>
            <a:t>п.Стрелка</a:t>
          </a:r>
          <a:r>
            <a:rPr lang="ru-RU" dirty="0" smtClean="0"/>
            <a:t>-Чуня</a:t>
          </a:r>
          <a:endParaRPr lang="ru-RU" dirty="0"/>
        </a:p>
      </dgm:t>
    </dgm:pt>
    <dgm:pt modelId="{F74FDE66-0C69-45E0-943D-81A5D8539E8C}" type="parTrans" cxnId="{C2A2AE65-00BF-443F-B3C3-22A121271FB6}">
      <dgm:prSet/>
      <dgm:spPr/>
      <dgm:t>
        <a:bodyPr/>
        <a:lstStyle/>
        <a:p>
          <a:endParaRPr lang="ru-RU"/>
        </a:p>
      </dgm:t>
    </dgm:pt>
    <dgm:pt modelId="{855A5CC3-0658-4CE8-AE2D-9F085D6585F1}" type="sibTrans" cxnId="{C2A2AE65-00BF-443F-B3C3-22A121271FB6}">
      <dgm:prSet/>
      <dgm:spPr/>
      <dgm:t>
        <a:bodyPr/>
        <a:lstStyle/>
        <a:p>
          <a:endParaRPr lang="ru-RU"/>
        </a:p>
      </dgm:t>
    </dgm:pt>
    <dgm:pt modelId="{DC6B4DE7-9414-43C9-81F9-E194F4C8BB41}">
      <dgm:prSet phldrT="[Текст]"/>
      <dgm:spPr/>
      <dgm:t>
        <a:bodyPr/>
        <a:lstStyle/>
        <a:p>
          <a:r>
            <a:rPr lang="ru-RU" dirty="0" smtClean="0"/>
            <a:t>Детский сад № 3 «Ручеёк»</a:t>
          </a:r>
          <a:endParaRPr lang="ru-RU" dirty="0"/>
        </a:p>
      </dgm:t>
    </dgm:pt>
    <dgm:pt modelId="{1DEFD43D-2FCB-440B-B5B2-CD9777E6D53C}" type="parTrans" cxnId="{86E689F9-8971-4A3E-964A-DA681A644E76}">
      <dgm:prSet/>
      <dgm:spPr/>
      <dgm:t>
        <a:bodyPr/>
        <a:lstStyle/>
        <a:p>
          <a:endParaRPr lang="ru-RU"/>
        </a:p>
      </dgm:t>
    </dgm:pt>
    <dgm:pt modelId="{153CB6E3-C0D1-4294-99AE-11C948949075}" type="sibTrans" cxnId="{86E689F9-8971-4A3E-964A-DA681A644E76}">
      <dgm:prSet/>
      <dgm:spPr/>
      <dgm:t>
        <a:bodyPr/>
        <a:lstStyle/>
        <a:p>
          <a:endParaRPr lang="ru-RU"/>
        </a:p>
      </dgm:t>
    </dgm:pt>
    <dgm:pt modelId="{57CF8F40-5EC5-497D-B9AF-DA9F2FEBB72D}">
      <dgm:prSet phldrT="[Текст]"/>
      <dgm:spPr/>
      <dgm:t>
        <a:bodyPr/>
        <a:lstStyle/>
        <a:p>
          <a:r>
            <a:rPr lang="ru-RU" dirty="0" smtClean="0"/>
            <a:t>Детский сад № 4 «</a:t>
          </a:r>
          <a:r>
            <a:rPr lang="ru-RU" dirty="0" err="1" smtClean="0"/>
            <a:t>Осиктакан</a:t>
          </a:r>
          <a:r>
            <a:rPr lang="ru-RU" dirty="0" smtClean="0"/>
            <a:t>»</a:t>
          </a:r>
          <a:endParaRPr lang="ru-RU" dirty="0"/>
        </a:p>
      </dgm:t>
    </dgm:pt>
    <dgm:pt modelId="{06BB411A-F45B-4F76-91D1-CBB1A2EE9D64}" type="parTrans" cxnId="{11336B6B-9C79-4C91-BE09-933107E664D0}">
      <dgm:prSet/>
      <dgm:spPr/>
      <dgm:t>
        <a:bodyPr/>
        <a:lstStyle/>
        <a:p>
          <a:endParaRPr lang="ru-RU"/>
        </a:p>
      </dgm:t>
    </dgm:pt>
    <dgm:pt modelId="{8212C546-198D-46FE-9E28-1F335A4D2539}" type="sibTrans" cxnId="{11336B6B-9C79-4C91-BE09-933107E664D0}">
      <dgm:prSet/>
      <dgm:spPr/>
      <dgm:t>
        <a:bodyPr/>
        <a:lstStyle/>
        <a:p>
          <a:endParaRPr lang="ru-RU"/>
        </a:p>
      </dgm:t>
    </dgm:pt>
    <dgm:pt modelId="{4D531577-B74F-4739-9C38-903B4F0F6690}">
      <dgm:prSet phldrT="[Текст]"/>
      <dgm:spPr/>
      <dgm:t>
        <a:bodyPr/>
        <a:lstStyle/>
        <a:p>
          <a:r>
            <a:rPr lang="ru-RU" dirty="0" smtClean="0"/>
            <a:t>Детский сад № 5 «Лесной»</a:t>
          </a:r>
          <a:endParaRPr lang="ru-RU" dirty="0"/>
        </a:p>
      </dgm:t>
    </dgm:pt>
    <dgm:pt modelId="{F4A26F0A-B1F9-476E-9814-5E4FC4994BED}" type="parTrans" cxnId="{662F3C92-7662-478D-9D5F-8A49126D58C9}">
      <dgm:prSet/>
      <dgm:spPr/>
      <dgm:t>
        <a:bodyPr/>
        <a:lstStyle/>
        <a:p>
          <a:endParaRPr lang="ru-RU"/>
        </a:p>
      </dgm:t>
    </dgm:pt>
    <dgm:pt modelId="{52B27E57-A72C-4081-8E48-A141412BE618}" type="sibTrans" cxnId="{662F3C92-7662-478D-9D5F-8A49126D58C9}">
      <dgm:prSet/>
      <dgm:spPr/>
      <dgm:t>
        <a:bodyPr/>
        <a:lstStyle/>
        <a:p>
          <a:endParaRPr lang="ru-RU"/>
        </a:p>
      </dgm:t>
    </dgm:pt>
    <dgm:pt modelId="{995CDEE6-8D6D-494D-8F26-A7F88E55C4EA}">
      <dgm:prSet phldrT="[Текст]"/>
      <dgm:spPr/>
      <dgm:t>
        <a:bodyPr/>
        <a:lstStyle/>
        <a:p>
          <a:r>
            <a:rPr lang="ru-RU" dirty="0" smtClean="0"/>
            <a:t>Детский сад п. </a:t>
          </a:r>
          <a:r>
            <a:rPr lang="ru-RU" dirty="0" err="1" smtClean="0"/>
            <a:t>Нидым</a:t>
          </a:r>
          <a:endParaRPr lang="ru-RU" dirty="0"/>
        </a:p>
      </dgm:t>
    </dgm:pt>
    <dgm:pt modelId="{90C9363A-BDB7-418E-B408-7DC809D2EEF5}" type="parTrans" cxnId="{A6622BE1-E9F7-4671-B7AB-AAD4DE5B5F2F}">
      <dgm:prSet/>
      <dgm:spPr/>
      <dgm:t>
        <a:bodyPr/>
        <a:lstStyle/>
        <a:p>
          <a:endParaRPr lang="ru-RU"/>
        </a:p>
      </dgm:t>
    </dgm:pt>
    <dgm:pt modelId="{415F6324-8A01-4A54-8740-290F8176C78E}" type="sibTrans" cxnId="{A6622BE1-E9F7-4671-B7AB-AAD4DE5B5F2F}">
      <dgm:prSet/>
      <dgm:spPr/>
      <dgm:t>
        <a:bodyPr/>
        <a:lstStyle/>
        <a:p>
          <a:endParaRPr lang="ru-RU"/>
        </a:p>
      </dgm:t>
    </dgm:pt>
    <dgm:pt modelId="{FBECFA46-BB0A-4463-91B8-0AD2E9308650}">
      <dgm:prSet phldrT="[Текст]"/>
      <dgm:spPr/>
      <dgm:t>
        <a:bodyPr/>
        <a:lstStyle/>
        <a:p>
          <a:r>
            <a:rPr lang="ru-RU" dirty="0" smtClean="0"/>
            <a:t>Детский сад п. </a:t>
          </a:r>
          <a:r>
            <a:rPr lang="ru-RU" dirty="0" err="1" smtClean="0"/>
            <a:t>Эконда</a:t>
          </a:r>
          <a:r>
            <a:rPr lang="ru-RU" dirty="0" smtClean="0"/>
            <a:t>»</a:t>
          </a:r>
          <a:endParaRPr lang="ru-RU" dirty="0"/>
        </a:p>
      </dgm:t>
    </dgm:pt>
    <dgm:pt modelId="{3DA065E3-A84B-49FC-80B5-1EA4BDDCB2A4}" type="parTrans" cxnId="{C8733063-D6CA-41E9-8022-4DBFB8A1977D}">
      <dgm:prSet/>
      <dgm:spPr/>
      <dgm:t>
        <a:bodyPr/>
        <a:lstStyle/>
        <a:p>
          <a:endParaRPr lang="ru-RU"/>
        </a:p>
      </dgm:t>
    </dgm:pt>
    <dgm:pt modelId="{1B344AA5-4D36-4659-824A-B6BD5DB2418A}" type="sibTrans" cxnId="{C8733063-D6CA-41E9-8022-4DBFB8A1977D}">
      <dgm:prSet/>
      <dgm:spPr/>
      <dgm:t>
        <a:bodyPr/>
        <a:lstStyle/>
        <a:p>
          <a:endParaRPr lang="ru-RU"/>
        </a:p>
      </dgm:t>
    </dgm:pt>
    <dgm:pt modelId="{81C12DFC-9F1D-4856-B8BA-094227635AC6}">
      <dgm:prSet phldrT="[Текст]"/>
      <dgm:spPr/>
      <dgm:t>
        <a:bodyPr/>
        <a:lstStyle/>
        <a:p>
          <a:r>
            <a:rPr lang="ru-RU" dirty="0" smtClean="0"/>
            <a:t>Детский сад п. </a:t>
          </a:r>
          <a:r>
            <a:rPr lang="ru-RU" dirty="0" err="1" smtClean="0"/>
            <a:t>Чиринда</a:t>
          </a:r>
          <a:endParaRPr lang="ru-RU" dirty="0"/>
        </a:p>
      </dgm:t>
    </dgm:pt>
    <dgm:pt modelId="{D7F5D842-1271-4411-91A4-67295257FA92}" type="parTrans" cxnId="{0FE9F817-82FF-4F77-BD30-BF26366711F8}">
      <dgm:prSet/>
      <dgm:spPr/>
      <dgm:t>
        <a:bodyPr/>
        <a:lstStyle/>
        <a:p>
          <a:endParaRPr lang="ru-RU"/>
        </a:p>
      </dgm:t>
    </dgm:pt>
    <dgm:pt modelId="{BB95C496-E3DA-4197-AF46-438E5AA498EF}" type="sibTrans" cxnId="{0FE9F817-82FF-4F77-BD30-BF26366711F8}">
      <dgm:prSet/>
      <dgm:spPr/>
      <dgm:t>
        <a:bodyPr/>
        <a:lstStyle/>
        <a:p>
          <a:endParaRPr lang="ru-RU"/>
        </a:p>
      </dgm:t>
    </dgm:pt>
    <dgm:pt modelId="{48EE78B5-8947-41DD-A460-5DF1A5D90022}">
      <dgm:prSet phldrT="[Текст]"/>
      <dgm:spPr/>
      <dgm:t>
        <a:bodyPr/>
        <a:lstStyle/>
        <a:p>
          <a:r>
            <a:rPr lang="ru-RU" dirty="0" smtClean="0"/>
            <a:t>Детский сад п. Ессей</a:t>
          </a:r>
          <a:endParaRPr lang="ru-RU" dirty="0"/>
        </a:p>
      </dgm:t>
    </dgm:pt>
    <dgm:pt modelId="{A7FC3BA0-7081-4FD3-B826-6FDBC3730221}" type="parTrans" cxnId="{CC99E51A-BDC2-4CF1-8256-4D0D7583BD47}">
      <dgm:prSet/>
      <dgm:spPr/>
      <dgm:t>
        <a:bodyPr/>
        <a:lstStyle/>
        <a:p>
          <a:endParaRPr lang="ru-RU"/>
        </a:p>
      </dgm:t>
    </dgm:pt>
    <dgm:pt modelId="{3161383B-E433-4B6E-A106-5E68C2383052}" type="sibTrans" cxnId="{CC99E51A-BDC2-4CF1-8256-4D0D7583BD47}">
      <dgm:prSet/>
      <dgm:spPr/>
      <dgm:t>
        <a:bodyPr/>
        <a:lstStyle/>
        <a:p>
          <a:endParaRPr lang="ru-RU"/>
        </a:p>
      </dgm:t>
    </dgm:pt>
    <dgm:pt modelId="{34F3BA4D-F966-494B-8FE1-D3FED5F3D806}">
      <dgm:prSet phldrT="[Текст]"/>
      <dgm:spPr/>
      <dgm:t>
        <a:bodyPr/>
        <a:lstStyle/>
        <a:p>
          <a:r>
            <a:rPr lang="ru-RU" dirty="0" smtClean="0"/>
            <a:t>Детский сад п. </a:t>
          </a:r>
          <a:r>
            <a:rPr lang="ru-RU" dirty="0" err="1" smtClean="0"/>
            <a:t>Кислокан</a:t>
          </a:r>
          <a:endParaRPr lang="ru-RU" dirty="0"/>
        </a:p>
      </dgm:t>
    </dgm:pt>
    <dgm:pt modelId="{DBB7F4E1-2CE8-4B66-B772-D82BD9822BDC}" type="parTrans" cxnId="{ED0B01D9-000A-4310-9765-8077E1722232}">
      <dgm:prSet/>
      <dgm:spPr/>
      <dgm:t>
        <a:bodyPr/>
        <a:lstStyle/>
        <a:p>
          <a:endParaRPr lang="ru-RU"/>
        </a:p>
      </dgm:t>
    </dgm:pt>
    <dgm:pt modelId="{590DAF54-3AB4-44E1-BB2A-A19F77FF8FEE}" type="sibTrans" cxnId="{ED0B01D9-000A-4310-9765-8077E1722232}">
      <dgm:prSet/>
      <dgm:spPr/>
      <dgm:t>
        <a:bodyPr/>
        <a:lstStyle/>
        <a:p>
          <a:endParaRPr lang="ru-RU"/>
        </a:p>
      </dgm:t>
    </dgm:pt>
    <dgm:pt modelId="{1B585993-2AEF-4610-9794-050589E93D07}">
      <dgm:prSet phldrT="[Текст]"/>
      <dgm:spPr/>
      <dgm:t>
        <a:bodyPr/>
        <a:lstStyle/>
        <a:p>
          <a:r>
            <a:rPr lang="ru-RU" dirty="0" smtClean="0"/>
            <a:t>Детский сад п. </a:t>
          </a:r>
          <a:r>
            <a:rPr lang="ru-RU" dirty="0" err="1" smtClean="0"/>
            <a:t>Тутончаны</a:t>
          </a:r>
          <a:endParaRPr lang="ru-RU" dirty="0"/>
        </a:p>
      </dgm:t>
    </dgm:pt>
    <dgm:pt modelId="{74356D13-BB80-4206-805D-30D89520FF48}" type="parTrans" cxnId="{D9AB78DE-406B-49EA-9B7C-E7C099C6B891}">
      <dgm:prSet/>
      <dgm:spPr/>
      <dgm:t>
        <a:bodyPr/>
        <a:lstStyle/>
        <a:p>
          <a:endParaRPr lang="ru-RU"/>
        </a:p>
      </dgm:t>
    </dgm:pt>
    <dgm:pt modelId="{B28E68D1-6D49-45CE-A3CE-1D384C2F8EFB}" type="sibTrans" cxnId="{D9AB78DE-406B-49EA-9B7C-E7C099C6B891}">
      <dgm:prSet/>
      <dgm:spPr/>
      <dgm:t>
        <a:bodyPr/>
        <a:lstStyle/>
        <a:p>
          <a:endParaRPr lang="ru-RU"/>
        </a:p>
      </dgm:t>
    </dgm:pt>
    <dgm:pt modelId="{16B8EDF3-F377-45FA-AC9E-249D22B04443}">
      <dgm:prSet phldrT="[Текст]"/>
      <dgm:spPr/>
      <dgm:t>
        <a:bodyPr/>
        <a:lstStyle/>
        <a:p>
          <a:r>
            <a:rPr lang="ru-RU" dirty="0" smtClean="0"/>
            <a:t>Детский сад №3 «Морозко» с. </a:t>
          </a:r>
          <a:r>
            <a:rPr lang="ru-RU" dirty="0" err="1" smtClean="0"/>
            <a:t>Байкит</a:t>
          </a:r>
          <a:endParaRPr lang="ru-RU" dirty="0"/>
        </a:p>
      </dgm:t>
    </dgm:pt>
    <dgm:pt modelId="{0F277387-E8FA-4EDE-8218-12D554A80727}" type="parTrans" cxnId="{97C0CD73-39D8-4CA9-80BA-809020745D97}">
      <dgm:prSet/>
      <dgm:spPr/>
      <dgm:t>
        <a:bodyPr/>
        <a:lstStyle/>
        <a:p>
          <a:endParaRPr lang="ru-RU"/>
        </a:p>
      </dgm:t>
    </dgm:pt>
    <dgm:pt modelId="{9AA22EBC-B77B-442C-9AC3-5319AF6AD1CF}" type="sibTrans" cxnId="{97C0CD73-39D8-4CA9-80BA-809020745D97}">
      <dgm:prSet/>
      <dgm:spPr/>
      <dgm:t>
        <a:bodyPr/>
        <a:lstStyle/>
        <a:p>
          <a:endParaRPr lang="ru-RU"/>
        </a:p>
      </dgm:t>
    </dgm:pt>
    <dgm:pt modelId="{37B0E100-8974-48E1-82DF-0E2E58D11313}">
      <dgm:prSet phldrT="[Текст]"/>
      <dgm:spPr/>
      <dgm:t>
        <a:bodyPr/>
        <a:lstStyle/>
        <a:p>
          <a:r>
            <a:rPr lang="ru-RU" dirty="0" smtClean="0"/>
            <a:t>Детский сад «</a:t>
          </a:r>
          <a:r>
            <a:rPr lang="ru-RU" dirty="0" err="1" smtClean="0"/>
            <a:t>Осиктакан</a:t>
          </a:r>
          <a:r>
            <a:rPr lang="ru-RU" dirty="0" smtClean="0"/>
            <a:t>» п. </a:t>
          </a:r>
          <a:r>
            <a:rPr lang="ru-RU" dirty="0" err="1" smtClean="0"/>
            <a:t>Полигус</a:t>
          </a:r>
          <a:endParaRPr lang="ru-RU" dirty="0"/>
        </a:p>
      </dgm:t>
    </dgm:pt>
    <dgm:pt modelId="{C688859A-20DA-4878-BBBA-AB5728D1DE82}" type="parTrans" cxnId="{C04996F4-D1B9-4EAF-B61D-5FBD78EDDDAA}">
      <dgm:prSet/>
      <dgm:spPr/>
      <dgm:t>
        <a:bodyPr/>
        <a:lstStyle/>
        <a:p>
          <a:endParaRPr lang="ru-RU"/>
        </a:p>
      </dgm:t>
    </dgm:pt>
    <dgm:pt modelId="{85C86E1B-7A18-478B-ADAA-485C9E88FE37}" type="sibTrans" cxnId="{C04996F4-D1B9-4EAF-B61D-5FBD78EDDDAA}">
      <dgm:prSet/>
      <dgm:spPr/>
      <dgm:t>
        <a:bodyPr/>
        <a:lstStyle/>
        <a:p>
          <a:endParaRPr lang="ru-RU"/>
        </a:p>
      </dgm:t>
    </dgm:pt>
    <dgm:pt modelId="{FE0D0BCE-C567-4097-B08A-8FC6DB7F1E46}">
      <dgm:prSet phldrT="[Текст]"/>
      <dgm:spPr/>
      <dgm:t>
        <a:bodyPr/>
        <a:lstStyle/>
        <a:p>
          <a:r>
            <a:rPr lang="ru-RU" dirty="0" smtClean="0"/>
            <a:t>Детский сад «</a:t>
          </a:r>
          <a:r>
            <a:rPr lang="ru-RU" dirty="0" err="1" smtClean="0"/>
            <a:t>Чипкан</a:t>
          </a:r>
          <a:r>
            <a:rPr lang="ru-RU" dirty="0" smtClean="0"/>
            <a:t>» п. </a:t>
          </a:r>
          <a:r>
            <a:rPr lang="ru-RU" dirty="0" err="1" smtClean="0"/>
            <a:t>Суринда</a:t>
          </a:r>
          <a:endParaRPr lang="ru-RU" dirty="0"/>
        </a:p>
      </dgm:t>
    </dgm:pt>
    <dgm:pt modelId="{C0A6F4D1-D55A-4FE8-8A6D-F8EF49720CB0}" type="parTrans" cxnId="{0A9AB757-8825-4AE1-8E41-208B7296EFA2}">
      <dgm:prSet/>
      <dgm:spPr/>
      <dgm:t>
        <a:bodyPr/>
        <a:lstStyle/>
        <a:p>
          <a:endParaRPr lang="ru-RU"/>
        </a:p>
      </dgm:t>
    </dgm:pt>
    <dgm:pt modelId="{4A2ADD74-4AAC-4A2E-A8CB-8A2CC7DF03FD}" type="sibTrans" cxnId="{0A9AB757-8825-4AE1-8E41-208B7296EFA2}">
      <dgm:prSet/>
      <dgm:spPr/>
      <dgm:t>
        <a:bodyPr/>
        <a:lstStyle/>
        <a:p>
          <a:endParaRPr lang="ru-RU"/>
        </a:p>
      </dgm:t>
    </dgm:pt>
    <dgm:pt modelId="{7738F95F-E282-471A-A82A-1BA6B5AEACD4}">
      <dgm:prSet phldrT="[Текст]"/>
      <dgm:spPr/>
      <dgm:t>
        <a:bodyPr/>
        <a:lstStyle/>
        <a:p>
          <a:r>
            <a:rPr lang="ru-RU" dirty="0" smtClean="0"/>
            <a:t>Детский сад «Ягодка» с. </a:t>
          </a:r>
          <a:r>
            <a:rPr lang="ru-RU" dirty="0" err="1" smtClean="0"/>
            <a:t>Ванавара</a:t>
          </a:r>
          <a:endParaRPr lang="ru-RU" dirty="0"/>
        </a:p>
      </dgm:t>
    </dgm:pt>
    <dgm:pt modelId="{18F4933A-07C4-4A9C-A864-7AD5AFA6C07A}" type="parTrans" cxnId="{E10549E1-70FA-46D1-B752-A5A03E4CDAF4}">
      <dgm:prSet/>
      <dgm:spPr/>
      <dgm:t>
        <a:bodyPr/>
        <a:lstStyle/>
        <a:p>
          <a:endParaRPr lang="ru-RU"/>
        </a:p>
      </dgm:t>
    </dgm:pt>
    <dgm:pt modelId="{34F10579-C503-4413-AB98-A5D91D82EF29}" type="sibTrans" cxnId="{E10549E1-70FA-46D1-B752-A5A03E4CDAF4}">
      <dgm:prSet/>
      <dgm:spPr/>
      <dgm:t>
        <a:bodyPr/>
        <a:lstStyle/>
        <a:p>
          <a:endParaRPr lang="ru-RU"/>
        </a:p>
      </dgm:t>
    </dgm:pt>
    <dgm:pt modelId="{DD25A67F-38CE-49AD-AB18-F01DCA3BC126}" type="pres">
      <dgm:prSet presAssocID="{E549B140-8A5A-48DE-966F-E94F1C4ABD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6E4282-5451-448A-9A48-198959EB4DC4}" type="pres">
      <dgm:prSet presAssocID="{9BCCD3B4-4B95-4D30-878D-30758467CF66}" presName="composite" presStyleCnt="0"/>
      <dgm:spPr/>
    </dgm:pt>
    <dgm:pt modelId="{A90620FF-6DCA-45F0-8C43-9AFAEDF35816}" type="pres">
      <dgm:prSet presAssocID="{9BCCD3B4-4B95-4D30-878D-30758467CF6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88AB8-2C3C-481B-9599-DA4655B69C60}" type="pres">
      <dgm:prSet presAssocID="{9BCCD3B4-4B95-4D30-878D-30758467CF6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17CB3-B20C-42DB-9C84-E4C81DFFD450}" type="pres">
      <dgm:prSet presAssocID="{DB1DB1C3-F143-4311-9102-4382ADB50B1A}" presName="space" presStyleCnt="0"/>
      <dgm:spPr/>
    </dgm:pt>
    <dgm:pt modelId="{8A3BCBBA-2B20-40D8-A05C-0A3C6614A50B}" type="pres">
      <dgm:prSet presAssocID="{B39C6663-5A4A-494B-A6CF-CC62543AE5AE}" presName="composite" presStyleCnt="0"/>
      <dgm:spPr/>
    </dgm:pt>
    <dgm:pt modelId="{610E9F61-9D35-4C49-8072-27B4FAF43421}" type="pres">
      <dgm:prSet presAssocID="{B39C6663-5A4A-494B-A6CF-CC62543AE5AE}" presName="parTx" presStyleLbl="alignNode1" presStyleIdx="1" presStyleCnt="3" custScaleX="1206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125F4C-79D1-4DF4-898C-2871316D8559}" type="pres">
      <dgm:prSet presAssocID="{B39C6663-5A4A-494B-A6CF-CC62543AE5AE}" presName="desTx" presStyleLbl="alignAccFollowNode1" presStyleIdx="1" presStyleCnt="3" custScaleX="120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154BC-D787-4720-911C-470501F3A856}" type="pres">
      <dgm:prSet presAssocID="{1DDB5332-C0F7-498B-B9A1-3E047782F8A5}" presName="space" presStyleCnt="0"/>
      <dgm:spPr/>
    </dgm:pt>
    <dgm:pt modelId="{E1430440-1954-41F3-8733-3ECEA2164ABD}" type="pres">
      <dgm:prSet presAssocID="{2EB0ABB2-3104-4B66-9D51-7C95629F52E8}" presName="composite" presStyleCnt="0"/>
      <dgm:spPr/>
    </dgm:pt>
    <dgm:pt modelId="{D7F45028-1BBE-426E-A36F-CF8AEB6FC8C2}" type="pres">
      <dgm:prSet presAssocID="{2EB0ABB2-3104-4B66-9D51-7C95629F52E8}" presName="parTx" presStyleLbl="alignNode1" presStyleIdx="2" presStyleCnt="3" custScaleX="842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430F6-EE4C-4C27-9D3D-BB2F0F8B86DB}" type="pres">
      <dgm:prSet presAssocID="{2EB0ABB2-3104-4B66-9D51-7C95629F52E8}" presName="desTx" presStyleLbl="alignAccFollowNode1" presStyleIdx="2" presStyleCnt="3" custScaleX="84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E9F817-82FF-4F77-BD30-BF26366711F8}" srcId="{9BCCD3B4-4B95-4D30-878D-30758467CF66}" destId="{81C12DFC-9F1D-4856-B8BA-094227635AC6}" srcOrd="7" destOrd="0" parTransId="{D7F5D842-1271-4411-91A4-67295257FA92}" sibTransId="{BB95C496-E3DA-4197-AF46-438E5AA498EF}"/>
    <dgm:cxn modelId="{8BDB08F4-CBA2-492B-B246-825B2957DEF0}" type="presOf" srcId="{4D531577-B74F-4739-9C38-903B4F0F6690}" destId="{94D88AB8-2C3C-481B-9599-DA4655B69C60}" srcOrd="0" destOrd="4" presId="urn:microsoft.com/office/officeart/2005/8/layout/hList1"/>
    <dgm:cxn modelId="{E130929D-469F-43B7-AC94-7757809D33A0}" srcId="{E549B140-8A5A-48DE-966F-E94F1C4ABD3B}" destId="{B39C6663-5A4A-494B-A6CF-CC62543AE5AE}" srcOrd="1" destOrd="0" parTransId="{6EB63FB7-38F3-48BD-AD72-A652B8F2A219}" sibTransId="{1DDB5332-C0F7-498B-B9A1-3E047782F8A5}"/>
    <dgm:cxn modelId="{C2A2AE65-00BF-443F-B3C3-22A121271FB6}" srcId="{2EB0ABB2-3104-4B66-9D51-7C95629F52E8}" destId="{4B4DD233-33F2-46DB-9140-D9C12B5770B4}" srcOrd="2" destOrd="0" parTransId="{F74FDE66-0C69-45E0-943D-81A5D8539E8C}" sibTransId="{855A5CC3-0658-4CE8-AE2D-9F085D6585F1}"/>
    <dgm:cxn modelId="{4308A035-1DE7-444A-B431-777BA3ABC739}" type="presOf" srcId="{57CF8F40-5EC5-497D-B9AF-DA9F2FEBB72D}" destId="{94D88AB8-2C3C-481B-9599-DA4655B69C60}" srcOrd="0" destOrd="3" presId="urn:microsoft.com/office/officeart/2005/8/layout/hList1"/>
    <dgm:cxn modelId="{ED0B01D9-000A-4310-9765-8077E1722232}" srcId="{9BCCD3B4-4B95-4D30-878D-30758467CF66}" destId="{34F3BA4D-F966-494B-8FE1-D3FED5F3D806}" srcOrd="9" destOrd="0" parTransId="{DBB7F4E1-2CE8-4B66-B772-D82BD9822BDC}" sibTransId="{590DAF54-3AB4-44E1-BB2A-A19F77FF8FEE}"/>
    <dgm:cxn modelId="{FCA8F528-C9AD-4FBC-B97F-C54298507868}" type="presOf" srcId="{37B0E100-8974-48E1-82DF-0E2E58D11313}" destId="{FE125F4C-79D1-4DF4-898C-2871316D8559}" srcOrd="0" destOrd="3" presId="urn:microsoft.com/office/officeart/2005/8/layout/hList1"/>
    <dgm:cxn modelId="{89CEF511-4CC4-4FB2-A37B-28E0F62899E2}" type="presOf" srcId="{48EE78B5-8947-41DD-A460-5DF1A5D90022}" destId="{94D88AB8-2C3C-481B-9599-DA4655B69C60}" srcOrd="0" destOrd="8" presId="urn:microsoft.com/office/officeart/2005/8/layout/hList1"/>
    <dgm:cxn modelId="{FBBE6E35-4B9F-4EE1-B485-C18823F50B70}" type="presOf" srcId="{653CEB98-9CA5-4A3B-AF7F-45B7AECBE4A1}" destId="{FE125F4C-79D1-4DF4-898C-2871316D8559}" srcOrd="0" destOrd="0" presId="urn:microsoft.com/office/officeart/2005/8/layout/hList1"/>
    <dgm:cxn modelId="{10376B99-6E85-4C84-AB06-7C8B521A471D}" type="presOf" srcId="{16B8EDF3-F377-45FA-AC9E-249D22B04443}" destId="{FE125F4C-79D1-4DF4-898C-2871316D8559}" srcOrd="0" destOrd="2" presId="urn:microsoft.com/office/officeart/2005/8/layout/hList1"/>
    <dgm:cxn modelId="{C8733063-D6CA-41E9-8022-4DBFB8A1977D}" srcId="{9BCCD3B4-4B95-4D30-878D-30758467CF66}" destId="{FBECFA46-BB0A-4463-91B8-0AD2E9308650}" srcOrd="6" destOrd="0" parTransId="{3DA065E3-A84B-49FC-80B5-1EA4BDDCB2A4}" sibTransId="{1B344AA5-4D36-4659-824A-B6BD5DB2418A}"/>
    <dgm:cxn modelId="{A6622BE1-E9F7-4671-B7AB-AAD4DE5B5F2F}" srcId="{9BCCD3B4-4B95-4D30-878D-30758467CF66}" destId="{995CDEE6-8D6D-494D-8F26-A7F88E55C4EA}" srcOrd="5" destOrd="0" parTransId="{90C9363A-BDB7-418E-B408-7DC809D2EEF5}" sibTransId="{415F6324-8A01-4A54-8740-290F8176C78E}"/>
    <dgm:cxn modelId="{CD6A925C-5A87-414B-A2C1-EAE0FC9B13A6}" type="presOf" srcId="{1B585993-2AEF-4610-9794-050589E93D07}" destId="{94D88AB8-2C3C-481B-9599-DA4655B69C60}" srcOrd="0" destOrd="10" presId="urn:microsoft.com/office/officeart/2005/8/layout/hList1"/>
    <dgm:cxn modelId="{434B7A2C-0B71-4D46-8DFA-25A10B12D782}" type="presOf" srcId="{2EB0ABB2-3104-4B66-9D51-7C95629F52E8}" destId="{D7F45028-1BBE-426E-A36F-CF8AEB6FC8C2}" srcOrd="0" destOrd="0" presId="urn:microsoft.com/office/officeart/2005/8/layout/hList1"/>
    <dgm:cxn modelId="{1A83F9C8-3651-41A3-A8EF-52C78B6D2776}" type="presOf" srcId="{FE0D0BCE-C567-4097-B08A-8FC6DB7F1E46}" destId="{FE125F4C-79D1-4DF4-898C-2871316D8559}" srcOrd="0" destOrd="4" presId="urn:microsoft.com/office/officeart/2005/8/layout/hList1"/>
    <dgm:cxn modelId="{CC99E51A-BDC2-4CF1-8256-4D0D7583BD47}" srcId="{9BCCD3B4-4B95-4D30-878D-30758467CF66}" destId="{48EE78B5-8947-41DD-A460-5DF1A5D90022}" srcOrd="8" destOrd="0" parTransId="{A7FC3BA0-7081-4FD3-B826-6FDBC3730221}" sibTransId="{3161383B-E433-4B6E-A106-5E68C2383052}"/>
    <dgm:cxn modelId="{2DDB2168-259C-4C76-BEB7-48DF242A8C2C}" srcId="{E549B140-8A5A-48DE-966F-E94F1C4ABD3B}" destId="{2EB0ABB2-3104-4B66-9D51-7C95629F52E8}" srcOrd="2" destOrd="0" parTransId="{4F7B812A-93EF-4FF5-BF3C-5AB55F4ABA62}" sibTransId="{E88BB870-1871-4CCB-B763-4F2BEECE04EB}"/>
    <dgm:cxn modelId="{6ACCFDDB-FE70-4DC6-8D6A-1F78962DD907}" srcId="{B39C6663-5A4A-494B-A6CF-CC62543AE5AE}" destId="{26391619-86A7-42C1-A0CB-7C0AEC3E0C02}" srcOrd="1" destOrd="0" parTransId="{B2C82467-36A9-4005-BAAD-455312CE8BEB}" sibTransId="{E3AC5FD5-4B61-4908-8384-7442C2D22DDB}"/>
    <dgm:cxn modelId="{D378595D-63CB-4175-8797-A9FB5785F6E1}" srcId="{9BCCD3B4-4B95-4D30-878D-30758467CF66}" destId="{0CDCDDDB-F2D2-4A8B-8EC5-6A1738400553}" srcOrd="1" destOrd="0" parTransId="{1E1522E7-3CDC-43F9-8EA7-68301506053A}" sibTransId="{9D297A0C-6C28-446F-A69B-304A3DE2F3C7}"/>
    <dgm:cxn modelId="{86E689F9-8971-4A3E-964A-DA681A644E76}" srcId="{9BCCD3B4-4B95-4D30-878D-30758467CF66}" destId="{DC6B4DE7-9414-43C9-81F9-E194F4C8BB41}" srcOrd="2" destOrd="0" parTransId="{1DEFD43D-2FCB-440B-B5B2-CD9777E6D53C}" sibTransId="{153CB6E3-C0D1-4294-99AE-11C948949075}"/>
    <dgm:cxn modelId="{D9AB78DE-406B-49EA-9B7C-E7C099C6B891}" srcId="{9BCCD3B4-4B95-4D30-878D-30758467CF66}" destId="{1B585993-2AEF-4610-9794-050589E93D07}" srcOrd="10" destOrd="0" parTransId="{74356D13-BB80-4206-805D-30D89520FF48}" sibTransId="{B28E68D1-6D49-45CE-A3CE-1D384C2F8EFB}"/>
    <dgm:cxn modelId="{F3EB8BB2-E406-4321-ABF6-A1EF4B094FE5}" type="presOf" srcId="{4B4DD233-33F2-46DB-9140-D9C12B5770B4}" destId="{994430F6-EE4C-4C27-9D3D-BB2F0F8B86DB}" srcOrd="0" destOrd="2" presId="urn:microsoft.com/office/officeart/2005/8/layout/hList1"/>
    <dgm:cxn modelId="{0A9AB757-8825-4AE1-8E41-208B7296EFA2}" srcId="{B39C6663-5A4A-494B-A6CF-CC62543AE5AE}" destId="{FE0D0BCE-C567-4097-B08A-8FC6DB7F1E46}" srcOrd="4" destOrd="0" parTransId="{C0A6F4D1-D55A-4FE8-8A6D-F8EF49720CB0}" sibTransId="{4A2ADD74-4AAC-4A2E-A8CB-8A2CC7DF03FD}"/>
    <dgm:cxn modelId="{2E61232C-BF23-4DA9-B057-CB7E792036BD}" type="presOf" srcId="{B39C6663-5A4A-494B-A6CF-CC62543AE5AE}" destId="{610E9F61-9D35-4C49-8072-27B4FAF43421}" srcOrd="0" destOrd="0" presId="urn:microsoft.com/office/officeart/2005/8/layout/hList1"/>
    <dgm:cxn modelId="{D55FB4F1-1F87-4F99-AA8B-09C0C20ACBD9}" type="presOf" srcId="{0CDCDDDB-F2D2-4A8B-8EC5-6A1738400553}" destId="{94D88AB8-2C3C-481B-9599-DA4655B69C60}" srcOrd="0" destOrd="1" presId="urn:microsoft.com/office/officeart/2005/8/layout/hList1"/>
    <dgm:cxn modelId="{F9C7718D-AE87-47EB-BE59-164F6EA17FB2}" type="presOf" srcId="{D1A8F1F3-79ED-4442-B91E-8459BF0FCDEB}" destId="{94D88AB8-2C3C-481B-9599-DA4655B69C60}" srcOrd="0" destOrd="0" presId="urn:microsoft.com/office/officeart/2005/8/layout/hList1"/>
    <dgm:cxn modelId="{0DCA0BD7-2C80-4F3A-B9AF-8593CA03A534}" type="presOf" srcId="{81C12DFC-9F1D-4856-B8BA-094227635AC6}" destId="{94D88AB8-2C3C-481B-9599-DA4655B69C60}" srcOrd="0" destOrd="7" presId="urn:microsoft.com/office/officeart/2005/8/layout/hList1"/>
    <dgm:cxn modelId="{4E0C7EFB-3B52-4BF8-9CA0-61D78DDA67C4}" srcId="{B39C6663-5A4A-494B-A6CF-CC62543AE5AE}" destId="{653CEB98-9CA5-4A3B-AF7F-45B7AECBE4A1}" srcOrd="0" destOrd="0" parTransId="{A0773DB0-E957-4EF1-80C2-43A435F6376D}" sibTransId="{0F5BD095-D18C-4ACD-B853-C66B9344FA14}"/>
    <dgm:cxn modelId="{BC8AF42D-34E9-4099-A3E4-046BFB02F964}" type="presOf" srcId="{E549B140-8A5A-48DE-966F-E94F1C4ABD3B}" destId="{DD25A67F-38CE-49AD-AB18-F01DCA3BC126}" srcOrd="0" destOrd="0" presId="urn:microsoft.com/office/officeart/2005/8/layout/hList1"/>
    <dgm:cxn modelId="{43D0D6BA-2C5C-4963-8FF0-CAB132242F12}" srcId="{2EB0ABB2-3104-4B66-9D51-7C95629F52E8}" destId="{C46EC898-FF36-4405-876D-536F8D2688C5}" srcOrd="0" destOrd="0" parTransId="{0274336F-9E69-45AF-821E-F9948602A96E}" sibTransId="{F6AF07D9-3A1D-4F30-BE60-B415A5E4206E}"/>
    <dgm:cxn modelId="{3EC7CBE4-9F6F-4197-89A7-9A930AFCDB1A}" srcId="{E549B140-8A5A-48DE-966F-E94F1C4ABD3B}" destId="{9BCCD3B4-4B95-4D30-878D-30758467CF66}" srcOrd="0" destOrd="0" parTransId="{8D81F138-D1E0-4638-BFCC-77E923E6503C}" sibTransId="{DB1DB1C3-F143-4311-9102-4382ADB50B1A}"/>
    <dgm:cxn modelId="{17B4CEE2-DF3C-49EF-AFBF-B9076E69A142}" type="presOf" srcId="{7738F95F-E282-471A-A82A-1BA6B5AEACD4}" destId="{994430F6-EE4C-4C27-9D3D-BB2F0F8B86DB}" srcOrd="0" destOrd="1" presId="urn:microsoft.com/office/officeart/2005/8/layout/hList1"/>
    <dgm:cxn modelId="{3D32A00F-A0C1-45A2-B5B5-B51F34445BAA}" type="presOf" srcId="{DC6B4DE7-9414-43C9-81F9-E194F4C8BB41}" destId="{94D88AB8-2C3C-481B-9599-DA4655B69C60}" srcOrd="0" destOrd="2" presId="urn:microsoft.com/office/officeart/2005/8/layout/hList1"/>
    <dgm:cxn modelId="{A70D5FFB-79C1-4616-B1F2-C4A331B75F6F}" srcId="{9BCCD3B4-4B95-4D30-878D-30758467CF66}" destId="{D1A8F1F3-79ED-4442-B91E-8459BF0FCDEB}" srcOrd="0" destOrd="0" parTransId="{A347DE41-5875-4AAA-AFE1-C942953C4197}" sibTransId="{0B7F6579-DDEE-4736-B253-044D0D6EDFF2}"/>
    <dgm:cxn modelId="{F0946179-83F8-44BE-832B-08D5B8E9CEFA}" type="presOf" srcId="{34F3BA4D-F966-494B-8FE1-D3FED5F3D806}" destId="{94D88AB8-2C3C-481B-9599-DA4655B69C60}" srcOrd="0" destOrd="9" presId="urn:microsoft.com/office/officeart/2005/8/layout/hList1"/>
    <dgm:cxn modelId="{97C0CD73-39D8-4CA9-80BA-809020745D97}" srcId="{B39C6663-5A4A-494B-A6CF-CC62543AE5AE}" destId="{16B8EDF3-F377-45FA-AC9E-249D22B04443}" srcOrd="2" destOrd="0" parTransId="{0F277387-E8FA-4EDE-8218-12D554A80727}" sibTransId="{9AA22EBC-B77B-442C-9AC3-5319AF6AD1CF}"/>
    <dgm:cxn modelId="{888EE68D-2123-411E-9FAF-743B5A78DC72}" type="presOf" srcId="{FBECFA46-BB0A-4463-91B8-0AD2E9308650}" destId="{94D88AB8-2C3C-481B-9599-DA4655B69C60}" srcOrd="0" destOrd="6" presId="urn:microsoft.com/office/officeart/2005/8/layout/hList1"/>
    <dgm:cxn modelId="{C04996F4-D1B9-4EAF-B61D-5FBD78EDDDAA}" srcId="{B39C6663-5A4A-494B-A6CF-CC62543AE5AE}" destId="{37B0E100-8974-48E1-82DF-0E2E58D11313}" srcOrd="3" destOrd="0" parTransId="{C688859A-20DA-4878-BBBA-AB5728D1DE82}" sibTransId="{85C86E1B-7A18-478B-ADAA-485C9E88FE37}"/>
    <dgm:cxn modelId="{97AE8892-0F59-4D19-84D1-A2387D049438}" type="presOf" srcId="{C46EC898-FF36-4405-876D-536F8D2688C5}" destId="{994430F6-EE4C-4C27-9D3D-BB2F0F8B86DB}" srcOrd="0" destOrd="0" presId="urn:microsoft.com/office/officeart/2005/8/layout/hList1"/>
    <dgm:cxn modelId="{D54B5BBA-5B44-4201-A96D-926D3E43B0D2}" type="presOf" srcId="{9BCCD3B4-4B95-4D30-878D-30758467CF66}" destId="{A90620FF-6DCA-45F0-8C43-9AFAEDF35816}" srcOrd="0" destOrd="0" presId="urn:microsoft.com/office/officeart/2005/8/layout/hList1"/>
    <dgm:cxn modelId="{978766CD-59A6-4E60-8784-15B4B7F5C0AF}" type="presOf" srcId="{26391619-86A7-42C1-A0CB-7C0AEC3E0C02}" destId="{FE125F4C-79D1-4DF4-898C-2871316D8559}" srcOrd="0" destOrd="1" presId="urn:microsoft.com/office/officeart/2005/8/layout/hList1"/>
    <dgm:cxn modelId="{B8F98346-1276-43F1-82CC-21E89E0C4DFC}" type="presOf" srcId="{995CDEE6-8D6D-494D-8F26-A7F88E55C4EA}" destId="{94D88AB8-2C3C-481B-9599-DA4655B69C60}" srcOrd="0" destOrd="5" presId="urn:microsoft.com/office/officeart/2005/8/layout/hList1"/>
    <dgm:cxn modelId="{E10549E1-70FA-46D1-B752-A5A03E4CDAF4}" srcId="{2EB0ABB2-3104-4B66-9D51-7C95629F52E8}" destId="{7738F95F-E282-471A-A82A-1BA6B5AEACD4}" srcOrd="1" destOrd="0" parTransId="{18F4933A-07C4-4A9C-A864-7AD5AFA6C07A}" sibTransId="{34F10579-C503-4413-AB98-A5D91D82EF29}"/>
    <dgm:cxn modelId="{11336B6B-9C79-4C91-BE09-933107E664D0}" srcId="{9BCCD3B4-4B95-4D30-878D-30758467CF66}" destId="{57CF8F40-5EC5-497D-B9AF-DA9F2FEBB72D}" srcOrd="3" destOrd="0" parTransId="{06BB411A-F45B-4F76-91D1-CBB1A2EE9D64}" sibTransId="{8212C546-198D-46FE-9E28-1F335A4D2539}"/>
    <dgm:cxn modelId="{662F3C92-7662-478D-9D5F-8A49126D58C9}" srcId="{9BCCD3B4-4B95-4D30-878D-30758467CF66}" destId="{4D531577-B74F-4739-9C38-903B4F0F6690}" srcOrd="4" destOrd="0" parTransId="{F4A26F0A-B1F9-476E-9814-5E4FC4994BED}" sibTransId="{52B27E57-A72C-4081-8E48-A141412BE618}"/>
    <dgm:cxn modelId="{2D915DB6-8469-4E75-8AB8-1D2EAC791630}" type="presParOf" srcId="{DD25A67F-38CE-49AD-AB18-F01DCA3BC126}" destId="{DD6E4282-5451-448A-9A48-198959EB4DC4}" srcOrd="0" destOrd="0" presId="urn:microsoft.com/office/officeart/2005/8/layout/hList1"/>
    <dgm:cxn modelId="{C115F95F-3AF1-4AE6-801E-B7A88D6706BB}" type="presParOf" srcId="{DD6E4282-5451-448A-9A48-198959EB4DC4}" destId="{A90620FF-6DCA-45F0-8C43-9AFAEDF35816}" srcOrd="0" destOrd="0" presId="urn:microsoft.com/office/officeart/2005/8/layout/hList1"/>
    <dgm:cxn modelId="{5918A99E-EB52-420C-A0E4-1314191EB57E}" type="presParOf" srcId="{DD6E4282-5451-448A-9A48-198959EB4DC4}" destId="{94D88AB8-2C3C-481B-9599-DA4655B69C60}" srcOrd="1" destOrd="0" presId="urn:microsoft.com/office/officeart/2005/8/layout/hList1"/>
    <dgm:cxn modelId="{1D515ECA-BD5E-4C4A-A374-E490D66F3604}" type="presParOf" srcId="{DD25A67F-38CE-49AD-AB18-F01DCA3BC126}" destId="{33117CB3-B20C-42DB-9C84-E4C81DFFD450}" srcOrd="1" destOrd="0" presId="urn:microsoft.com/office/officeart/2005/8/layout/hList1"/>
    <dgm:cxn modelId="{2A546985-5E64-40E5-8343-DBF66173C482}" type="presParOf" srcId="{DD25A67F-38CE-49AD-AB18-F01DCA3BC126}" destId="{8A3BCBBA-2B20-40D8-A05C-0A3C6614A50B}" srcOrd="2" destOrd="0" presId="urn:microsoft.com/office/officeart/2005/8/layout/hList1"/>
    <dgm:cxn modelId="{F3FE1528-4F97-403D-96D9-8DA9532D98E8}" type="presParOf" srcId="{8A3BCBBA-2B20-40D8-A05C-0A3C6614A50B}" destId="{610E9F61-9D35-4C49-8072-27B4FAF43421}" srcOrd="0" destOrd="0" presId="urn:microsoft.com/office/officeart/2005/8/layout/hList1"/>
    <dgm:cxn modelId="{01B6B96A-A6CE-402B-8DF8-A76E6385EA36}" type="presParOf" srcId="{8A3BCBBA-2B20-40D8-A05C-0A3C6614A50B}" destId="{FE125F4C-79D1-4DF4-898C-2871316D8559}" srcOrd="1" destOrd="0" presId="urn:microsoft.com/office/officeart/2005/8/layout/hList1"/>
    <dgm:cxn modelId="{C901248B-2209-475F-AE1C-397D758DCCD4}" type="presParOf" srcId="{DD25A67F-38CE-49AD-AB18-F01DCA3BC126}" destId="{680154BC-D787-4720-911C-470501F3A856}" srcOrd="3" destOrd="0" presId="urn:microsoft.com/office/officeart/2005/8/layout/hList1"/>
    <dgm:cxn modelId="{A852687F-0CAF-435C-8112-84B374DF69CC}" type="presParOf" srcId="{DD25A67F-38CE-49AD-AB18-F01DCA3BC126}" destId="{E1430440-1954-41F3-8733-3ECEA2164ABD}" srcOrd="4" destOrd="0" presId="urn:microsoft.com/office/officeart/2005/8/layout/hList1"/>
    <dgm:cxn modelId="{8F84BBA1-1E86-4287-9401-198E41104D61}" type="presParOf" srcId="{E1430440-1954-41F3-8733-3ECEA2164ABD}" destId="{D7F45028-1BBE-426E-A36F-CF8AEB6FC8C2}" srcOrd="0" destOrd="0" presId="urn:microsoft.com/office/officeart/2005/8/layout/hList1"/>
    <dgm:cxn modelId="{D95DDFC0-AA34-4697-ADD9-2348DD0FA3B4}" type="presParOf" srcId="{E1430440-1954-41F3-8733-3ECEA2164ABD}" destId="{994430F6-EE4C-4C27-9D3D-BB2F0F8B86D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BA872C-81BE-438C-84E8-D5C8153CBB5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604CA8-6B52-4042-BC58-38B703C52473}">
      <dgm:prSet phldrT="[Текст]" custT="1"/>
      <dgm:spPr/>
      <dgm:t>
        <a:bodyPr/>
        <a:lstStyle/>
        <a:p>
          <a:r>
            <a:rPr lang="ru-RU" sz="1400" dirty="0" smtClean="0"/>
            <a:t>Илимпийская группа</a:t>
          </a:r>
          <a:endParaRPr lang="ru-RU" sz="1400" dirty="0"/>
        </a:p>
      </dgm:t>
    </dgm:pt>
    <dgm:pt modelId="{003D0540-17FE-4469-8C2E-3221E034F052}" type="parTrans" cxnId="{B588CDE9-62F1-48CA-B95B-1341DB3CEDC0}">
      <dgm:prSet/>
      <dgm:spPr/>
      <dgm:t>
        <a:bodyPr/>
        <a:lstStyle/>
        <a:p>
          <a:endParaRPr lang="ru-RU"/>
        </a:p>
      </dgm:t>
    </dgm:pt>
    <dgm:pt modelId="{8F986DD0-1BBE-444A-88C4-EC12531CBD0F}" type="sibTrans" cxnId="{B588CDE9-62F1-48CA-B95B-1341DB3CEDC0}">
      <dgm:prSet/>
      <dgm:spPr/>
      <dgm:t>
        <a:bodyPr/>
        <a:lstStyle/>
        <a:p>
          <a:endParaRPr lang="ru-RU"/>
        </a:p>
      </dgm:t>
    </dgm:pt>
    <dgm:pt modelId="{142D2475-3FB4-4EB7-9260-291A7F5D8ADB}">
      <dgm:prSet phldrT="[Текст]"/>
      <dgm:spPr/>
      <dgm:t>
        <a:bodyPr/>
        <a:lstStyle/>
        <a:p>
          <a:r>
            <a:rPr lang="ru-RU" b="1" dirty="0" smtClean="0"/>
            <a:t>Туринская средняя общеобразовательная школа</a:t>
          </a:r>
          <a:endParaRPr lang="ru-RU" dirty="0"/>
        </a:p>
      </dgm:t>
    </dgm:pt>
    <dgm:pt modelId="{EDA43922-DD36-4495-A5EE-41349DB3EA76}" type="parTrans" cxnId="{0B0389BC-6A27-404C-B697-946B71C00491}">
      <dgm:prSet/>
      <dgm:spPr/>
      <dgm:t>
        <a:bodyPr/>
        <a:lstStyle/>
        <a:p>
          <a:endParaRPr lang="ru-RU"/>
        </a:p>
      </dgm:t>
    </dgm:pt>
    <dgm:pt modelId="{AF421459-F3F1-4794-ACEE-7985E0BBD732}" type="sibTrans" cxnId="{0B0389BC-6A27-404C-B697-946B71C00491}">
      <dgm:prSet/>
      <dgm:spPr/>
      <dgm:t>
        <a:bodyPr/>
        <a:lstStyle/>
        <a:p>
          <a:endParaRPr lang="ru-RU"/>
        </a:p>
      </dgm:t>
    </dgm:pt>
    <dgm:pt modelId="{C689C852-A1A6-4107-8A6E-3CEA9A1D3F66}">
      <dgm:prSet phldrT="[Текст]"/>
      <dgm:spPr/>
      <dgm:t>
        <a:bodyPr/>
        <a:lstStyle/>
        <a:p>
          <a:r>
            <a:rPr lang="ru-RU" b="1" dirty="0" smtClean="0"/>
            <a:t>Туринская начальная общеобразовательная школа</a:t>
          </a:r>
          <a:endParaRPr lang="ru-RU" dirty="0"/>
        </a:p>
      </dgm:t>
    </dgm:pt>
    <dgm:pt modelId="{99BA3E91-E728-4DBB-B2CF-96F6D569A373}" type="parTrans" cxnId="{ADB1CA86-9F7F-417B-9977-F0B0B251D274}">
      <dgm:prSet/>
      <dgm:spPr/>
      <dgm:t>
        <a:bodyPr/>
        <a:lstStyle/>
        <a:p>
          <a:endParaRPr lang="ru-RU"/>
        </a:p>
      </dgm:t>
    </dgm:pt>
    <dgm:pt modelId="{78C41371-DAB4-4607-A82F-30D96E739A0C}" type="sibTrans" cxnId="{ADB1CA86-9F7F-417B-9977-F0B0B251D274}">
      <dgm:prSet/>
      <dgm:spPr/>
      <dgm:t>
        <a:bodyPr/>
        <a:lstStyle/>
        <a:p>
          <a:endParaRPr lang="ru-RU"/>
        </a:p>
      </dgm:t>
    </dgm:pt>
    <dgm:pt modelId="{1B8F0A85-2891-4981-8B40-322347D623BE}">
      <dgm:prSet phldrT="[Текст]" custT="1"/>
      <dgm:spPr/>
      <dgm:t>
        <a:bodyPr/>
        <a:lstStyle/>
        <a:p>
          <a:r>
            <a:rPr lang="ru-RU" sz="1400" dirty="0" smtClean="0"/>
            <a:t>Байкитская группа</a:t>
          </a:r>
          <a:endParaRPr lang="ru-RU" sz="1400" dirty="0"/>
        </a:p>
      </dgm:t>
    </dgm:pt>
    <dgm:pt modelId="{32B2CF93-7354-4D2A-8D80-AC4C261BF3C9}" type="parTrans" cxnId="{10A11616-8DF7-48B0-82FD-9F21432EA23E}">
      <dgm:prSet/>
      <dgm:spPr/>
      <dgm:t>
        <a:bodyPr/>
        <a:lstStyle/>
        <a:p>
          <a:endParaRPr lang="ru-RU"/>
        </a:p>
      </dgm:t>
    </dgm:pt>
    <dgm:pt modelId="{FDFFB2C8-13FE-4B8B-813A-BC928F350BAB}" type="sibTrans" cxnId="{10A11616-8DF7-48B0-82FD-9F21432EA23E}">
      <dgm:prSet/>
      <dgm:spPr/>
      <dgm:t>
        <a:bodyPr/>
        <a:lstStyle/>
        <a:p>
          <a:endParaRPr lang="ru-RU"/>
        </a:p>
      </dgm:t>
    </dgm:pt>
    <dgm:pt modelId="{2FF16604-35E7-4891-97C3-FA344286BDE5}">
      <dgm:prSet phldrT="[Текст]"/>
      <dgm:spPr/>
      <dgm:t>
        <a:bodyPr/>
        <a:lstStyle/>
        <a:p>
          <a:r>
            <a:rPr lang="ru-RU" b="1" dirty="0" smtClean="0"/>
            <a:t>Байкитская средняя общеобразовательная школа</a:t>
          </a:r>
          <a:endParaRPr lang="ru-RU" dirty="0"/>
        </a:p>
      </dgm:t>
    </dgm:pt>
    <dgm:pt modelId="{C61A8D18-5F06-4CA0-85AB-3B1EB65F4C59}" type="parTrans" cxnId="{4E6857AE-70AA-4528-B5E4-5D9055C88EA8}">
      <dgm:prSet/>
      <dgm:spPr/>
      <dgm:t>
        <a:bodyPr/>
        <a:lstStyle/>
        <a:p>
          <a:endParaRPr lang="ru-RU"/>
        </a:p>
      </dgm:t>
    </dgm:pt>
    <dgm:pt modelId="{AECFA6E0-1196-478F-8068-BBC63726EA78}" type="sibTrans" cxnId="{4E6857AE-70AA-4528-B5E4-5D9055C88EA8}">
      <dgm:prSet/>
      <dgm:spPr/>
      <dgm:t>
        <a:bodyPr/>
        <a:lstStyle/>
        <a:p>
          <a:endParaRPr lang="ru-RU"/>
        </a:p>
      </dgm:t>
    </dgm:pt>
    <dgm:pt modelId="{6429B5A3-83FC-4ECB-A9F0-A3D7BC5F7154}">
      <dgm:prSet phldrT="[Текст]"/>
      <dgm:spPr/>
      <dgm:t>
        <a:bodyPr/>
        <a:lstStyle/>
        <a:p>
          <a:r>
            <a:rPr lang="ru-RU" b="1" dirty="0" err="1" smtClean="0"/>
            <a:t>Бурненская</a:t>
          </a:r>
          <a:r>
            <a:rPr lang="ru-RU" b="1" dirty="0" smtClean="0"/>
            <a:t> начальная общеобразовательная школа</a:t>
          </a:r>
          <a:endParaRPr lang="ru-RU" dirty="0"/>
        </a:p>
      </dgm:t>
    </dgm:pt>
    <dgm:pt modelId="{A8546174-0C81-4A6C-B854-AB357E2B3612}" type="parTrans" cxnId="{C6363515-9C71-4B6E-B94E-5D2A14DDF2C4}">
      <dgm:prSet/>
      <dgm:spPr/>
      <dgm:t>
        <a:bodyPr/>
        <a:lstStyle/>
        <a:p>
          <a:endParaRPr lang="ru-RU"/>
        </a:p>
      </dgm:t>
    </dgm:pt>
    <dgm:pt modelId="{DC6B38B6-FA19-4745-AF9B-65B3FD618A6A}" type="sibTrans" cxnId="{C6363515-9C71-4B6E-B94E-5D2A14DDF2C4}">
      <dgm:prSet/>
      <dgm:spPr/>
      <dgm:t>
        <a:bodyPr/>
        <a:lstStyle/>
        <a:p>
          <a:endParaRPr lang="ru-RU"/>
        </a:p>
      </dgm:t>
    </dgm:pt>
    <dgm:pt modelId="{DF750639-14A8-4745-A43E-DD28471D8E04}">
      <dgm:prSet phldrT="[Текст]" custT="1"/>
      <dgm:spPr/>
      <dgm:t>
        <a:bodyPr/>
        <a:lstStyle/>
        <a:p>
          <a:r>
            <a:rPr lang="ru-RU" sz="1400" dirty="0" err="1" smtClean="0"/>
            <a:t>Тунгусско-Чунская</a:t>
          </a:r>
          <a:r>
            <a:rPr lang="ru-RU" sz="1400" dirty="0" smtClean="0"/>
            <a:t> группа</a:t>
          </a:r>
          <a:endParaRPr lang="ru-RU" sz="1400" dirty="0"/>
        </a:p>
      </dgm:t>
    </dgm:pt>
    <dgm:pt modelId="{CD36BA79-5662-4BF9-89F2-BCECFAF833C8}" type="parTrans" cxnId="{15626AFC-82B9-443B-B660-7136A15C81D5}">
      <dgm:prSet/>
      <dgm:spPr/>
      <dgm:t>
        <a:bodyPr/>
        <a:lstStyle/>
        <a:p>
          <a:endParaRPr lang="ru-RU"/>
        </a:p>
      </dgm:t>
    </dgm:pt>
    <dgm:pt modelId="{0B42EC6C-E974-4EDD-B6C0-C6D8C3FDBF9D}" type="sibTrans" cxnId="{15626AFC-82B9-443B-B660-7136A15C81D5}">
      <dgm:prSet/>
      <dgm:spPr/>
      <dgm:t>
        <a:bodyPr/>
        <a:lstStyle/>
        <a:p>
          <a:endParaRPr lang="ru-RU"/>
        </a:p>
      </dgm:t>
    </dgm:pt>
    <dgm:pt modelId="{BE130164-F21E-4291-9528-24A367D33B1A}">
      <dgm:prSet phldrT="[Текст]"/>
      <dgm:spPr/>
      <dgm:t>
        <a:bodyPr/>
        <a:lstStyle/>
        <a:p>
          <a:r>
            <a:rPr lang="ru-RU" b="1" dirty="0" err="1" smtClean="0"/>
            <a:t>Ванаварская</a:t>
          </a:r>
          <a:r>
            <a:rPr lang="ru-RU" b="1" dirty="0" smtClean="0"/>
            <a:t> средняя общеобразовательная школа</a:t>
          </a:r>
          <a:endParaRPr lang="ru-RU" dirty="0"/>
        </a:p>
      </dgm:t>
    </dgm:pt>
    <dgm:pt modelId="{1E2CEB2B-F8D5-45C4-A0F0-44A13DB2C4C8}" type="parTrans" cxnId="{0B9E37DB-12AF-4D63-AFBE-A993A60CFB9F}">
      <dgm:prSet/>
      <dgm:spPr/>
      <dgm:t>
        <a:bodyPr/>
        <a:lstStyle/>
        <a:p>
          <a:endParaRPr lang="ru-RU"/>
        </a:p>
      </dgm:t>
    </dgm:pt>
    <dgm:pt modelId="{C1C39D08-1428-4ECB-AF55-B9C35E7B82BF}" type="sibTrans" cxnId="{0B9E37DB-12AF-4D63-AFBE-A993A60CFB9F}">
      <dgm:prSet/>
      <dgm:spPr/>
      <dgm:t>
        <a:bodyPr/>
        <a:lstStyle/>
        <a:p>
          <a:endParaRPr lang="ru-RU"/>
        </a:p>
      </dgm:t>
    </dgm:pt>
    <dgm:pt modelId="{EC47A350-2D38-40CE-8FF7-3268203D1B4F}">
      <dgm:prSet phldrT="[Текст]"/>
      <dgm:spPr/>
      <dgm:t>
        <a:bodyPr/>
        <a:lstStyle/>
        <a:p>
          <a:r>
            <a:rPr lang="ru-RU" b="1" dirty="0" err="1" smtClean="0"/>
            <a:t>Муторайская</a:t>
          </a:r>
          <a:r>
            <a:rPr lang="ru-RU" b="1" dirty="0" smtClean="0"/>
            <a:t> начальная школа-детский сад</a:t>
          </a:r>
          <a:endParaRPr lang="ru-RU" dirty="0"/>
        </a:p>
      </dgm:t>
    </dgm:pt>
    <dgm:pt modelId="{65077D85-61BC-4A3B-AB26-70CEA183265A}" type="parTrans" cxnId="{A1932881-A91F-42BD-B9B9-E43C1098D564}">
      <dgm:prSet/>
      <dgm:spPr/>
      <dgm:t>
        <a:bodyPr/>
        <a:lstStyle/>
        <a:p>
          <a:endParaRPr lang="ru-RU"/>
        </a:p>
      </dgm:t>
    </dgm:pt>
    <dgm:pt modelId="{548FFA6C-6332-40BE-81D4-5904803A8338}" type="sibTrans" cxnId="{A1932881-A91F-42BD-B9B9-E43C1098D564}">
      <dgm:prSet/>
      <dgm:spPr/>
      <dgm:t>
        <a:bodyPr/>
        <a:lstStyle/>
        <a:p>
          <a:endParaRPr lang="ru-RU"/>
        </a:p>
      </dgm:t>
    </dgm:pt>
    <dgm:pt modelId="{8131CFDA-A85E-42C6-ADFD-20D1E64A4B49}">
      <dgm:prSet phldrT="[Текст]"/>
      <dgm:spPr/>
      <dgm:t>
        <a:bodyPr/>
        <a:lstStyle/>
        <a:p>
          <a:r>
            <a:rPr lang="ru-RU" b="1" dirty="0" smtClean="0"/>
            <a:t>Туринская средняя обще-образовательная школа-интернат</a:t>
          </a:r>
          <a:endParaRPr lang="ru-RU" dirty="0"/>
        </a:p>
      </dgm:t>
    </dgm:pt>
    <dgm:pt modelId="{B70BBB37-D71B-4E4C-B55A-DF9C64B68FF3}" type="parTrans" cxnId="{B42DC38D-3EFA-4853-A12A-144F5BD7585F}">
      <dgm:prSet/>
      <dgm:spPr/>
      <dgm:t>
        <a:bodyPr/>
        <a:lstStyle/>
        <a:p>
          <a:endParaRPr lang="ru-RU"/>
        </a:p>
      </dgm:t>
    </dgm:pt>
    <dgm:pt modelId="{052872F8-38A6-4FDC-B152-B0B16FC9DFF3}" type="sibTrans" cxnId="{B42DC38D-3EFA-4853-A12A-144F5BD7585F}">
      <dgm:prSet/>
      <dgm:spPr/>
      <dgm:t>
        <a:bodyPr/>
        <a:lstStyle/>
        <a:p>
          <a:endParaRPr lang="ru-RU"/>
        </a:p>
      </dgm:t>
    </dgm:pt>
    <dgm:pt modelId="{3F56369A-E53E-441A-9193-6D4BB7048371}">
      <dgm:prSet phldrT="[Текст]"/>
      <dgm:spPr/>
      <dgm:t>
        <a:bodyPr/>
        <a:lstStyle/>
        <a:p>
          <a:r>
            <a:rPr lang="ru-RU" b="1" dirty="0" err="1" smtClean="0"/>
            <a:t>Тутончанская</a:t>
          </a:r>
          <a:r>
            <a:rPr lang="ru-RU" b="1" dirty="0" smtClean="0"/>
            <a:t> средняя общеобразовательная школа</a:t>
          </a:r>
          <a:endParaRPr lang="ru-RU" dirty="0"/>
        </a:p>
      </dgm:t>
    </dgm:pt>
    <dgm:pt modelId="{E417F619-4C5F-4D8A-9F40-27612643E705}" type="parTrans" cxnId="{96644534-FA86-4D8C-9325-CD36F8C8E5CF}">
      <dgm:prSet/>
      <dgm:spPr/>
      <dgm:t>
        <a:bodyPr/>
        <a:lstStyle/>
        <a:p>
          <a:endParaRPr lang="ru-RU"/>
        </a:p>
      </dgm:t>
    </dgm:pt>
    <dgm:pt modelId="{CACE12B5-BA2F-4942-83BC-890ADEBCD34D}" type="sibTrans" cxnId="{96644534-FA86-4D8C-9325-CD36F8C8E5CF}">
      <dgm:prSet/>
      <dgm:spPr/>
      <dgm:t>
        <a:bodyPr/>
        <a:lstStyle/>
        <a:p>
          <a:endParaRPr lang="ru-RU"/>
        </a:p>
      </dgm:t>
    </dgm:pt>
    <dgm:pt modelId="{AE2779E6-542A-4540-8E81-3A785B6D93BC}">
      <dgm:prSet phldrT="[Текст]"/>
      <dgm:spPr/>
      <dgm:t>
        <a:bodyPr/>
        <a:lstStyle/>
        <a:p>
          <a:r>
            <a:rPr lang="ru-RU" b="1" dirty="0" err="1" smtClean="0"/>
            <a:t>Кислоканская</a:t>
          </a:r>
          <a:r>
            <a:rPr lang="ru-RU" b="1" dirty="0" smtClean="0"/>
            <a:t> средняя общеобразовательная школа</a:t>
          </a:r>
          <a:endParaRPr lang="ru-RU" dirty="0"/>
        </a:p>
      </dgm:t>
    </dgm:pt>
    <dgm:pt modelId="{DEA2ED79-90F9-43D8-9C92-4C042AD42B94}" type="parTrans" cxnId="{3D8B1B4C-F60A-4120-8924-DC96FA285ACF}">
      <dgm:prSet/>
      <dgm:spPr/>
      <dgm:t>
        <a:bodyPr/>
        <a:lstStyle/>
        <a:p>
          <a:endParaRPr lang="ru-RU"/>
        </a:p>
      </dgm:t>
    </dgm:pt>
    <dgm:pt modelId="{CA388F9D-C3C4-4DAA-92BC-DD4893AC3E4A}" type="sibTrans" cxnId="{3D8B1B4C-F60A-4120-8924-DC96FA285ACF}">
      <dgm:prSet/>
      <dgm:spPr/>
      <dgm:t>
        <a:bodyPr/>
        <a:lstStyle/>
        <a:p>
          <a:endParaRPr lang="ru-RU"/>
        </a:p>
      </dgm:t>
    </dgm:pt>
    <dgm:pt modelId="{F8CC8ABD-72A4-4F20-AC21-9CB76FA7ED26}">
      <dgm:prSet phldrT="[Текст]"/>
      <dgm:spPr/>
      <dgm:t>
        <a:bodyPr/>
        <a:lstStyle/>
        <a:p>
          <a:r>
            <a:rPr lang="ru-RU" b="1" smtClean="0"/>
            <a:t>Ессейская средняя общеобразовательная школа</a:t>
          </a:r>
          <a:endParaRPr lang="ru-RU" dirty="0"/>
        </a:p>
      </dgm:t>
    </dgm:pt>
    <dgm:pt modelId="{164DD709-8111-4F93-845A-81D60F10A89F}" type="parTrans" cxnId="{798A5AF7-9C17-4404-B9CE-4F620D2770AA}">
      <dgm:prSet/>
      <dgm:spPr/>
      <dgm:t>
        <a:bodyPr/>
        <a:lstStyle/>
        <a:p>
          <a:endParaRPr lang="ru-RU"/>
        </a:p>
      </dgm:t>
    </dgm:pt>
    <dgm:pt modelId="{B745511D-FFC3-40E2-A1A1-2D13FCB764B6}" type="sibTrans" cxnId="{798A5AF7-9C17-4404-B9CE-4F620D2770AA}">
      <dgm:prSet/>
      <dgm:spPr/>
      <dgm:t>
        <a:bodyPr/>
        <a:lstStyle/>
        <a:p>
          <a:endParaRPr lang="ru-RU"/>
        </a:p>
      </dgm:t>
    </dgm:pt>
    <dgm:pt modelId="{713BBBA5-993F-429F-8B5C-ED495759A7B0}">
      <dgm:prSet phldrT="[Текст]"/>
      <dgm:spPr/>
      <dgm:t>
        <a:bodyPr/>
        <a:lstStyle/>
        <a:p>
          <a:r>
            <a:rPr lang="ru-RU" b="1" dirty="0" err="1" smtClean="0"/>
            <a:t>Нидымская</a:t>
          </a:r>
          <a:r>
            <a:rPr lang="ru-RU" b="1" dirty="0" smtClean="0"/>
            <a:t> основная общеобразовательная школа</a:t>
          </a:r>
          <a:endParaRPr lang="ru-RU" dirty="0"/>
        </a:p>
      </dgm:t>
    </dgm:pt>
    <dgm:pt modelId="{7EDF00C7-D4B0-4432-9B4A-7C8D5B13EE2F}" type="parTrans" cxnId="{74942F72-5582-4993-BBF4-078E384E7B3B}">
      <dgm:prSet/>
      <dgm:spPr/>
      <dgm:t>
        <a:bodyPr/>
        <a:lstStyle/>
        <a:p>
          <a:endParaRPr lang="ru-RU"/>
        </a:p>
      </dgm:t>
    </dgm:pt>
    <dgm:pt modelId="{57B33EBB-A02D-4CC4-BEBD-8A4C4D82B957}" type="sibTrans" cxnId="{74942F72-5582-4993-BBF4-078E384E7B3B}">
      <dgm:prSet/>
      <dgm:spPr/>
      <dgm:t>
        <a:bodyPr/>
        <a:lstStyle/>
        <a:p>
          <a:endParaRPr lang="ru-RU"/>
        </a:p>
      </dgm:t>
    </dgm:pt>
    <dgm:pt modelId="{0E6D70D7-9AE5-478F-8D6A-5355246B9973}">
      <dgm:prSet phldrT="[Текст]"/>
      <dgm:spPr/>
      <dgm:t>
        <a:bodyPr/>
        <a:lstStyle/>
        <a:p>
          <a:r>
            <a:rPr lang="ru-RU" b="1" dirty="0" err="1" smtClean="0"/>
            <a:t>Юктинская</a:t>
          </a:r>
          <a:r>
            <a:rPr lang="ru-RU" b="1" dirty="0" smtClean="0"/>
            <a:t> начальная школа-детский сад</a:t>
          </a:r>
          <a:endParaRPr lang="ru-RU" dirty="0"/>
        </a:p>
      </dgm:t>
    </dgm:pt>
    <dgm:pt modelId="{083D6345-EC44-4625-8429-3386C2176DFF}" type="parTrans" cxnId="{9D7EFD74-4ACE-41A1-A260-AB49D7873B91}">
      <dgm:prSet/>
      <dgm:spPr/>
      <dgm:t>
        <a:bodyPr/>
        <a:lstStyle/>
        <a:p>
          <a:endParaRPr lang="ru-RU"/>
        </a:p>
      </dgm:t>
    </dgm:pt>
    <dgm:pt modelId="{EE485465-8DAB-42E1-8866-24A3DAF8850C}" type="sibTrans" cxnId="{9D7EFD74-4ACE-41A1-A260-AB49D7873B91}">
      <dgm:prSet/>
      <dgm:spPr/>
      <dgm:t>
        <a:bodyPr/>
        <a:lstStyle/>
        <a:p>
          <a:endParaRPr lang="ru-RU"/>
        </a:p>
      </dgm:t>
    </dgm:pt>
    <dgm:pt modelId="{E7B8769B-248F-4321-860F-97BE30774E93}">
      <dgm:prSet phldrT="[Текст]"/>
      <dgm:spPr/>
      <dgm:t>
        <a:bodyPr/>
        <a:lstStyle/>
        <a:p>
          <a:r>
            <a:rPr lang="ru-RU" b="1" dirty="0" err="1" smtClean="0"/>
            <a:t>Экондинская</a:t>
          </a:r>
          <a:r>
            <a:rPr lang="ru-RU" b="1" dirty="0" smtClean="0"/>
            <a:t> начальная общеобразовательная школа</a:t>
          </a:r>
          <a:endParaRPr lang="ru-RU" dirty="0"/>
        </a:p>
      </dgm:t>
    </dgm:pt>
    <dgm:pt modelId="{317CE93C-292D-4A9F-91F0-D4D6AF218B1F}" type="parTrans" cxnId="{90257139-E4B6-4327-AA73-BEB4AC991699}">
      <dgm:prSet/>
      <dgm:spPr/>
      <dgm:t>
        <a:bodyPr/>
        <a:lstStyle/>
        <a:p>
          <a:endParaRPr lang="ru-RU"/>
        </a:p>
      </dgm:t>
    </dgm:pt>
    <dgm:pt modelId="{396F69CA-7CD7-42CB-96EE-C04E0BB6FBB4}" type="sibTrans" cxnId="{90257139-E4B6-4327-AA73-BEB4AC991699}">
      <dgm:prSet/>
      <dgm:spPr/>
      <dgm:t>
        <a:bodyPr/>
        <a:lstStyle/>
        <a:p>
          <a:endParaRPr lang="ru-RU"/>
        </a:p>
      </dgm:t>
    </dgm:pt>
    <dgm:pt modelId="{4A8FC919-DE92-4DF7-B6ED-C8AA0BAD9F79}">
      <dgm:prSet phldrT="[Текст]"/>
      <dgm:spPr/>
      <dgm:t>
        <a:bodyPr/>
        <a:lstStyle/>
        <a:p>
          <a:r>
            <a:rPr lang="ru-RU" b="1" dirty="0" err="1" smtClean="0"/>
            <a:t>Учамская</a:t>
          </a:r>
          <a:r>
            <a:rPr lang="ru-RU" b="1" dirty="0" smtClean="0"/>
            <a:t> начальная школа-детский сад</a:t>
          </a:r>
          <a:endParaRPr lang="ru-RU" dirty="0"/>
        </a:p>
      </dgm:t>
    </dgm:pt>
    <dgm:pt modelId="{E1EA7666-D9DE-43EF-95B7-79AC31198C61}" type="parTrans" cxnId="{F7F0379D-7D50-48FD-B7C5-DD920F3F5DC3}">
      <dgm:prSet/>
      <dgm:spPr/>
      <dgm:t>
        <a:bodyPr/>
        <a:lstStyle/>
        <a:p>
          <a:endParaRPr lang="ru-RU"/>
        </a:p>
      </dgm:t>
    </dgm:pt>
    <dgm:pt modelId="{A84F2323-5132-4232-9FF8-FB626EFDA18B}" type="sibTrans" cxnId="{F7F0379D-7D50-48FD-B7C5-DD920F3F5DC3}">
      <dgm:prSet/>
      <dgm:spPr/>
      <dgm:t>
        <a:bodyPr/>
        <a:lstStyle/>
        <a:p>
          <a:endParaRPr lang="ru-RU"/>
        </a:p>
      </dgm:t>
    </dgm:pt>
    <dgm:pt modelId="{792BC3EF-A306-44A9-AE2A-26245FD3D714}">
      <dgm:prSet phldrT="[Текст]"/>
      <dgm:spPr/>
      <dgm:t>
        <a:bodyPr/>
        <a:lstStyle/>
        <a:p>
          <a:r>
            <a:rPr lang="ru-RU" b="1" dirty="0" err="1" smtClean="0"/>
            <a:t>Чириндинская</a:t>
          </a:r>
          <a:r>
            <a:rPr lang="ru-RU" b="1" dirty="0" smtClean="0"/>
            <a:t> начальная общеобразовательная школа</a:t>
          </a:r>
          <a:endParaRPr lang="ru-RU" dirty="0"/>
        </a:p>
      </dgm:t>
    </dgm:pt>
    <dgm:pt modelId="{45573760-BAAB-4076-82CC-89CAB9369BC2}" type="parTrans" cxnId="{9120BB9D-B577-42E7-8F06-E0FE07CAFE2A}">
      <dgm:prSet/>
      <dgm:spPr/>
      <dgm:t>
        <a:bodyPr/>
        <a:lstStyle/>
        <a:p>
          <a:endParaRPr lang="ru-RU"/>
        </a:p>
      </dgm:t>
    </dgm:pt>
    <dgm:pt modelId="{7F5318E3-04BA-4124-85E6-B12C089E73D5}" type="sibTrans" cxnId="{9120BB9D-B577-42E7-8F06-E0FE07CAFE2A}">
      <dgm:prSet/>
      <dgm:spPr/>
      <dgm:t>
        <a:bodyPr/>
        <a:lstStyle/>
        <a:p>
          <a:endParaRPr lang="ru-RU"/>
        </a:p>
      </dgm:t>
    </dgm:pt>
    <dgm:pt modelId="{85B8B76B-F205-446C-A25F-7DE48B7C9CCD}">
      <dgm:prSet phldrT="[Текст]"/>
      <dgm:spPr/>
      <dgm:t>
        <a:bodyPr/>
        <a:lstStyle/>
        <a:p>
          <a:r>
            <a:rPr lang="ru-RU" b="1" dirty="0" err="1" smtClean="0"/>
            <a:t>Кузьмовская</a:t>
          </a:r>
          <a:r>
            <a:rPr lang="ru-RU" b="1" dirty="0" smtClean="0"/>
            <a:t> начальная общеобразовательная школа</a:t>
          </a:r>
          <a:endParaRPr lang="ru-RU" dirty="0"/>
        </a:p>
      </dgm:t>
    </dgm:pt>
    <dgm:pt modelId="{57A6D07E-DDE9-47F2-B54D-8E71F18D7696}" type="parTrans" cxnId="{F818A6A9-7B8E-4BB3-AEB6-F7F140FE5DA6}">
      <dgm:prSet/>
      <dgm:spPr/>
      <dgm:t>
        <a:bodyPr/>
        <a:lstStyle/>
        <a:p>
          <a:endParaRPr lang="ru-RU"/>
        </a:p>
      </dgm:t>
    </dgm:pt>
    <dgm:pt modelId="{29E5E97C-E3B2-4748-A54D-C488B82D3748}" type="sibTrans" cxnId="{F818A6A9-7B8E-4BB3-AEB6-F7F140FE5DA6}">
      <dgm:prSet/>
      <dgm:spPr/>
      <dgm:t>
        <a:bodyPr/>
        <a:lstStyle/>
        <a:p>
          <a:endParaRPr lang="ru-RU"/>
        </a:p>
      </dgm:t>
    </dgm:pt>
    <dgm:pt modelId="{5F47FBA2-D531-4DF8-BEFD-04DA44352C45}">
      <dgm:prSet phldrT="[Текст]"/>
      <dgm:spPr/>
      <dgm:t>
        <a:bodyPr/>
        <a:lstStyle/>
        <a:p>
          <a:r>
            <a:rPr lang="ru-RU" b="1" dirty="0" err="1" smtClean="0"/>
            <a:t>Суриндинская</a:t>
          </a:r>
          <a:r>
            <a:rPr lang="ru-RU" b="1" dirty="0" smtClean="0"/>
            <a:t> основная общеобразовательная школа</a:t>
          </a:r>
          <a:endParaRPr lang="ru-RU" dirty="0"/>
        </a:p>
      </dgm:t>
    </dgm:pt>
    <dgm:pt modelId="{EF06B337-AEC6-4850-A6EC-8F3DF18EB270}" type="parTrans" cxnId="{7FD4DE09-9027-401F-9CA1-2CB3BFC26778}">
      <dgm:prSet/>
      <dgm:spPr/>
      <dgm:t>
        <a:bodyPr/>
        <a:lstStyle/>
        <a:p>
          <a:endParaRPr lang="ru-RU"/>
        </a:p>
      </dgm:t>
    </dgm:pt>
    <dgm:pt modelId="{8C7967F7-26CE-4800-9CB7-0EDA0B00E551}" type="sibTrans" cxnId="{7FD4DE09-9027-401F-9CA1-2CB3BFC26778}">
      <dgm:prSet/>
      <dgm:spPr/>
      <dgm:t>
        <a:bodyPr/>
        <a:lstStyle/>
        <a:p>
          <a:endParaRPr lang="ru-RU"/>
        </a:p>
      </dgm:t>
    </dgm:pt>
    <dgm:pt modelId="{0752A5A5-4C10-4C98-A848-102564E35A02}">
      <dgm:prSet phldrT="[Текст]"/>
      <dgm:spPr/>
      <dgm:t>
        <a:bodyPr/>
        <a:lstStyle/>
        <a:p>
          <a:r>
            <a:rPr lang="ru-RU" b="1" dirty="0" err="1" smtClean="0"/>
            <a:t>Полигусовская</a:t>
          </a:r>
          <a:r>
            <a:rPr lang="ru-RU" b="1" dirty="0" smtClean="0"/>
            <a:t> основная общеобразовательная школа</a:t>
          </a:r>
          <a:endParaRPr lang="ru-RU" dirty="0"/>
        </a:p>
      </dgm:t>
    </dgm:pt>
    <dgm:pt modelId="{71F63636-5F73-4AB0-A7FB-19E011D108EF}" type="parTrans" cxnId="{6550C550-4E09-4DFA-8147-28DD63DC570F}">
      <dgm:prSet/>
      <dgm:spPr/>
      <dgm:t>
        <a:bodyPr/>
        <a:lstStyle/>
        <a:p>
          <a:endParaRPr lang="ru-RU"/>
        </a:p>
      </dgm:t>
    </dgm:pt>
    <dgm:pt modelId="{9162D9B3-1D32-4BFF-B3E8-686B5FC37E7A}" type="sibTrans" cxnId="{6550C550-4E09-4DFA-8147-28DD63DC570F}">
      <dgm:prSet/>
      <dgm:spPr/>
      <dgm:t>
        <a:bodyPr/>
        <a:lstStyle/>
        <a:p>
          <a:endParaRPr lang="ru-RU"/>
        </a:p>
      </dgm:t>
    </dgm:pt>
    <dgm:pt modelId="{86F0AFDD-AFFE-4E3E-83FE-C646350FEADA}">
      <dgm:prSet phldrT="[Текст]"/>
      <dgm:spPr/>
      <dgm:t>
        <a:bodyPr/>
        <a:lstStyle/>
        <a:p>
          <a:r>
            <a:rPr lang="ru-RU" b="1" dirty="0" err="1" smtClean="0"/>
            <a:t>Ошаровская</a:t>
          </a:r>
          <a:r>
            <a:rPr lang="ru-RU" b="1" dirty="0" smtClean="0"/>
            <a:t> начальная школа-детский сад</a:t>
          </a:r>
          <a:endParaRPr lang="ru-RU" dirty="0"/>
        </a:p>
      </dgm:t>
    </dgm:pt>
    <dgm:pt modelId="{235463CA-E3AE-4223-8D01-E389C5A8EF80}" type="parTrans" cxnId="{5BF5FA40-5C63-42CB-A205-EDED7C7B841D}">
      <dgm:prSet/>
      <dgm:spPr/>
      <dgm:t>
        <a:bodyPr/>
        <a:lstStyle/>
        <a:p>
          <a:endParaRPr lang="ru-RU"/>
        </a:p>
      </dgm:t>
    </dgm:pt>
    <dgm:pt modelId="{893B97C2-E61C-44BB-9643-466136E7C77D}" type="sibTrans" cxnId="{5BF5FA40-5C63-42CB-A205-EDED7C7B841D}">
      <dgm:prSet/>
      <dgm:spPr/>
      <dgm:t>
        <a:bodyPr/>
        <a:lstStyle/>
        <a:p>
          <a:endParaRPr lang="ru-RU"/>
        </a:p>
      </dgm:t>
    </dgm:pt>
    <dgm:pt modelId="{5BEABB2D-D68C-4444-A84B-A9D3131B4857}">
      <dgm:prSet phldrT="[Текст]"/>
      <dgm:spPr/>
      <dgm:t>
        <a:bodyPr/>
        <a:lstStyle/>
        <a:p>
          <a:r>
            <a:rPr lang="ru-RU" b="1" dirty="0" err="1" smtClean="0"/>
            <a:t>Куюмбинская</a:t>
          </a:r>
          <a:r>
            <a:rPr lang="ru-RU" b="1" dirty="0" smtClean="0"/>
            <a:t> начальная школа-детский сад</a:t>
          </a:r>
          <a:endParaRPr lang="ru-RU" dirty="0"/>
        </a:p>
      </dgm:t>
    </dgm:pt>
    <dgm:pt modelId="{1532003A-AA71-493A-B594-94C373D40565}" type="parTrans" cxnId="{DC520134-D9A3-4F97-8613-0F90C4215AF8}">
      <dgm:prSet/>
      <dgm:spPr/>
      <dgm:t>
        <a:bodyPr/>
        <a:lstStyle/>
        <a:p>
          <a:endParaRPr lang="ru-RU"/>
        </a:p>
      </dgm:t>
    </dgm:pt>
    <dgm:pt modelId="{8C2C786A-10A5-4C11-BEC6-431CBF551AA9}" type="sibTrans" cxnId="{DC520134-D9A3-4F97-8613-0F90C4215AF8}">
      <dgm:prSet/>
      <dgm:spPr/>
      <dgm:t>
        <a:bodyPr/>
        <a:lstStyle/>
        <a:p>
          <a:endParaRPr lang="ru-RU"/>
        </a:p>
      </dgm:t>
    </dgm:pt>
    <dgm:pt modelId="{F3E00F72-DDD4-4F96-8AC5-F3CCF5DE6026}">
      <dgm:prSet phldrT="[Текст]"/>
      <dgm:spPr/>
      <dgm:t>
        <a:bodyPr/>
        <a:lstStyle/>
        <a:p>
          <a:r>
            <a:rPr lang="ru-RU" b="1" smtClean="0"/>
            <a:t>Суломайская начальная школа-детский сад</a:t>
          </a:r>
          <a:endParaRPr lang="ru-RU" dirty="0"/>
        </a:p>
      </dgm:t>
    </dgm:pt>
    <dgm:pt modelId="{C9C679AA-B4BA-4DE4-B9FB-C2A0D855EBC9}" type="parTrans" cxnId="{A347178F-19AC-4942-8188-A00CDC2F313F}">
      <dgm:prSet/>
      <dgm:spPr/>
      <dgm:t>
        <a:bodyPr/>
        <a:lstStyle/>
        <a:p>
          <a:endParaRPr lang="ru-RU"/>
        </a:p>
      </dgm:t>
    </dgm:pt>
    <dgm:pt modelId="{3C1858B0-B98F-4139-8F1C-D53660F013F3}" type="sibTrans" cxnId="{A347178F-19AC-4942-8188-A00CDC2F313F}">
      <dgm:prSet/>
      <dgm:spPr/>
      <dgm:t>
        <a:bodyPr/>
        <a:lstStyle/>
        <a:p>
          <a:endParaRPr lang="ru-RU"/>
        </a:p>
      </dgm:t>
    </dgm:pt>
    <dgm:pt modelId="{7EF17E85-E574-4CB5-A15B-2629D80F7500}">
      <dgm:prSet phldrT="[Текст]"/>
      <dgm:spPr/>
      <dgm:t>
        <a:bodyPr/>
        <a:lstStyle/>
        <a:p>
          <a:r>
            <a:rPr lang="ru-RU" b="1" dirty="0" err="1" smtClean="0"/>
            <a:t>Стрелковская</a:t>
          </a:r>
          <a:r>
            <a:rPr lang="ru-RU" b="1" dirty="0" smtClean="0"/>
            <a:t> средняя общеобразовательная школа</a:t>
          </a:r>
          <a:endParaRPr lang="ru-RU" dirty="0"/>
        </a:p>
      </dgm:t>
    </dgm:pt>
    <dgm:pt modelId="{FF43F133-CC35-41E5-ADD1-4B08C437F46E}" type="parTrans" cxnId="{9BE4D51A-7CBB-4A02-B1F7-4632F631232F}">
      <dgm:prSet/>
      <dgm:spPr/>
      <dgm:t>
        <a:bodyPr/>
        <a:lstStyle/>
        <a:p>
          <a:endParaRPr lang="ru-RU"/>
        </a:p>
      </dgm:t>
    </dgm:pt>
    <dgm:pt modelId="{CBE2DDB0-C1D5-4989-A70E-F38D87D821A2}" type="sibTrans" cxnId="{9BE4D51A-7CBB-4A02-B1F7-4632F631232F}">
      <dgm:prSet/>
      <dgm:spPr/>
      <dgm:t>
        <a:bodyPr/>
        <a:lstStyle/>
        <a:p>
          <a:endParaRPr lang="ru-RU"/>
        </a:p>
      </dgm:t>
    </dgm:pt>
    <dgm:pt modelId="{D599F147-E739-4345-B940-418E0EC9FD9A}" type="pres">
      <dgm:prSet presAssocID="{EBBA872C-81BE-438C-84E8-D5C8153CBB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E925BD-D403-4D15-B8C1-6C00364C845F}" type="pres">
      <dgm:prSet presAssocID="{6E604CA8-6B52-4042-BC58-38B703C52473}" presName="composite" presStyleCnt="0"/>
      <dgm:spPr/>
    </dgm:pt>
    <dgm:pt modelId="{92C64CE4-D8A9-4D18-8F73-CBC48128580F}" type="pres">
      <dgm:prSet presAssocID="{6E604CA8-6B52-4042-BC58-38B703C5247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1CC57-7D1D-4610-93E6-1BC84181D31B}" type="pres">
      <dgm:prSet presAssocID="{6E604CA8-6B52-4042-BC58-38B703C5247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3831E5-DF49-4F78-90B6-1590A913FBB7}" type="pres">
      <dgm:prSet presAssocID="{8F986DD0-1BBE-444A-88C4-EC12531CBD0F}" presName="space" presStyleCnt="0"/>
      <dgm:spPr/>
    </dgm:pt>
    <dgm:pt modelId="{926FB1B8-6E5C-47FC-9FA9-4C093920E317}" type="pres">
      <dgm:prSet presAssocID="{1B8F0A85-2891-4981-8B40-322347D623BE}" presName="composite" presStyleCnt="0"/>
      <dgm:spPr/>
    </dgm:pt>
    <dgm:pt modelId="{AE94C954-AFF2-4786-880D-37BFAD829B08}" type="pres">
      <dgm:prSet presAssocID="{1B8F0A85-2891-4981-8B40-322347D623BE}" presName="parTx" presStyleLbl="alignNode1" presStyleIdx="1" presStyleCnt="3" custScaleX="739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483EC-9C45-4FF0-94C9-93382DF12EB0}" type="pres">
      <dgm:prSet presAssocID="{1B8F0A85-2891-4981-8B40-322347D623BE}" presName="desTx" presStyleLbl="alignAccFollowNode1" presStyleIdx="1" presStyleCnt="3" custScaleX="73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F77490-3A84-49C8-A5B4-E72EB7651DC0}" type="pres">
      <dgm:prSet presAssocID="{FDFFB2C8-13FE-4B8B-813A-BC928F350BAB}" presName="space" presStyleCnt="0"/>
      <dgm:spPr/>
    </dgm:pt>
    <dgm:pt modelId="{ECC6C110-47CC-4AD0-8B2A-CF9B341D6C19}" type="pres">
      <dgm:prSet presAssocID="{DF750639-14A8-4745-A43E-DD28471D8E04}" presName="composite" presStyleCnt="0"/>
      <dgm:spPr/>
    </dgm:pt>
    <dgm:pt modelId="{691E5BA8-AE76-4672-A4E8-1216BB83E632}" type="pres">
      <dgm:prSet presAssocID="{DF750639-14A8-4745-A43E-DD28471D8E04}" presName="parTx" presStyleLbl="alignNode1" presStyleIdx="2" presStyleCnt="3" custScaleX="733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1C1F0-3B80-47A2-BD7E-DE11813E0A0B}" type="pres">
      <dgm:prSet presAssocID="{DF750639-14A8-4745-A43E-DD28471D8E04}" presName="desTx" presStyleLbl="alignAccFollowNode1" presStyleIdx="2" presStyleCnt="3" custScaleX="73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8B1B4C-F60A-4120-8924-DC96FA285ACF}" srcId="{6E604CA8-6B52-4042-BC58-38B703C52473}" destId="{AE2779E6-542A-4540-8E81-3A785B6D93BC}" srcOrd="4" destOrd="0" parTransId="{DEA2ED79-90F9-43D8-9C92-4C042AD42B94}" sibTransId="{CA388F9D-C3C4-4DAA-92BC-DD4893AC3E4A}"/>
    <dgm:cxn modelId="{9120BB9D-B577-42E7-8F06-E0FE07CAFE2A}" srcId="{6E604CA8-6B52-4042-BC58-38B703C52473}" destId="{792BC3EF-A306-44A9-AE2A-26245FD3D714}" srcOrd="10" destOrd="0" parTransId="{45573760-BAAB-4076-82CC-89CAB9369BC2}" sibTransId="{7F5318E3-04BA-4124-85E6-B12C089E73D5}"/>
    <dgm:cxn modelId="{7FD4DE09-9027-401F-9CA1-2CB3BFC26778}" srcId="{1B8F0A85-2891-4981-8B40-322347D623BE}" destId="{5F47FBA2-D531-4DF8-BEFD-04DA44352C45}" srcOrd="3" destOrd="0" parTransId="{EF06B337-AEC6-4850-A6EC-8F3DF18EB270}" sibTransId="{8C7967F7-26CE-4800-9CB7-0EDA0B00E551}"/>
    <dgm:cxn modelId="{D219DB2B-5982-4335-8BB6-3FE4B73989F5}" type="presOf" srcId="{E7B8769B-248F-4321-860F-97BE30774E93}" destId="{6661CC57-7D1D-4610-93E6-1BC84181D31B}" srcOrd="0" destOrd="8" presId="urn:microsoft.com/office/officeart/2005/8/layout/hList1"/>
    <dgm:cxn modelId="{A485B7B2-EF2B-4B69-AFFB-F70CA806C481}" type="presOf" srcId="{2FF16604-35E7-4891-97C3-FA344286BDE5}" destId="{AF3483EC-9C45-4FF0-94C9-93382DF12EB0}" srcOrd="0" destOrd="0" presId="urn:microsoft.com/office/officeart/2005/8/layout/hList1"/>
    <dgm:cxn modelId="{2D43BC17-4ED2-41BF-ABFC-2F6BBE10FF25}" type="presOf" srcId="{C689C852-A1A6-4107-8A6E-3CEA9A1D3F66}" destId="{6661CC57-7D1D-4610-93E6-1BC84181D31B}" srcOrd="0" destOrd="1" presId="urn:microsoft.com/office/officeart/2005/8/layout/hList1"/>
    <dgm:cxn modelId="{15626AFC-82B9-443B-B660-7136A15C81D5}" srcId="{EBBA872C-81BE-438C-84E8-D5C8153CBB5E}" destId="{DF750639-14A8-4745-A43E-DD28471D8E04}" srcOrd="2" destOrd="0" parTransId="{CD36BA79-5662-4BF9-89F2-BCECFAF833C8}" sibTransId="{0B42EC6C-E974-4EDD-B6C0-C6D8C3FDBF9D}"/>
    <dgm:cxn modelId="{798A5AF7-9C17-4404-B9CE-4F620D2770AA}" srcId="{6E604CA8-6B52-4042-BC58-38B703C52473}" destId="{F8CC8ABD-72A4-4F20-AC21-9CB76FA7ED26}" srcOrd="5" destOrd="0" parTransId="{164DD709-8111-4F93-845A-81D60F10A89F}" sibTransId="{B745511D-FFC3-40E2-A1A1-2D13FCB764B6}"/>
    <dgm:cxn modelId="{74942F72-5582-4993-BBF4-078E384E7B3B}" srcId="{6E604CA8-6B52-4042-BC58-38B703C52473}" destId="{713BBBA5-993F-429F-8B5C-ED495759A7B0}" srcOrd="6" destOrd="0" parTransId="{7EDF00C7-D4B0-4432-9B4A-7C8D5B13EE2F}" sibTransId="{57B33EBB-A02D-4CC4-BEBD-8A4C4D82B957}"/>
    <dgm:cxn modelId="{0B9E37DB-12AF-4D63-AFBE-A993A60CFB9F}" srcId="{DF750639-14A8-4745-A43E-DD28471D8E04}" destId="{BE130164-F21E-4291-9528-24A367D33B1A}" srcOrd="0" destOrd="0" parTransId="{1E2CEB2B-F8D5-45C4-A0F0-44A13DB2C4C8}" sibTransId="{C1C39D08-1428-4ECB-AF55-B9C35E7B82BF}"/>
    <dgm:cxn modelId="{4268D175-0988-46D3-B1EA-64DDD26849A4}" type="presOf" srcId="{F3E00F72-DDD4-4F96-8AC5-F3CCF5DE6026}" destId="{AF3483EC-9C45-4FF0-94C9-93382DF12EB0}" srcOrd="0" destOrd="7" presId="urn:microsoft.com/office/officeart/2005/8/layout/hList1"/>
    <dgm:cxn modelId="{9D7EFD74-4ACE-41A1-A260-AB49D7873B91}" srcId="{6E604CA8-6B52-4042-BC58-38B703C52473}" destId="{0E6D70D7-9AE5-478F-8D6A-5355246B9973}" srcOrd="7" destOrd="0" parTransId="{083D6345-EC44-4625-8429-3386C2176DFF}" sibTransId="{EE485465-8DAB-42E1-8866-24A3DAF8850C}"/>
    <dgm:cxn modelId="{F3D19DA5-A0B1-4AB6-A2FE-0F2FBCF8E42A}" type="presOf" srcId="{1B8F0A85-2891-4981-8B40-322347D623BE}" destId="{AE94C954-AFF2-4786-880D-37BFAD829B08}" srcOrd="0" destOrd="0" presId="urn:microsoft.com/office/officeart/2005/8/layout/hList1"/>
    <dgm:cxn modelId="{96644534-FA86-4D8C-9325-CD36F8C8E5CF}" srcId="{6E604CA8-6B52-4042-BC58-38B703C52473}" destId="{3F56369A-E53E-441A-9193-6D4BB7048371}" srcOrd="3" destOrd="0" parTransId="{E417F619-4C5F-4D8A-9F40-27612643E705}" sibTransId="{CACE12B5-BA2F-4942-83BC-890ADEBCD34D}"/>
    <dgm:cxn modelId="{A8ED4FEC-BA91-4238-9E6B-CF7310AE5AC0}" type="presOf" srcId="{7EF17E85-E574-4CB5-A15B-2629D80F7500}" destId="{D7B1C1F0-3B80-47A2-BD7E-DE11813E0A0B}" srcOrd="0" destOrd="2" presId="urn:microsoft.com/office/officeart/2005/8/layout/hList1"/>
    <dgm:cxn modelId="{F3466587-68D6-4A94-9DE0-FD9A587CBD6C}" type="presOf" srcId="{86F0AFDD-AFFE-4E3E-83FE-C646350FEADA}" destId="{AF3483EC-9C45-4FF0-94C9-93382DF12EB0}" srcOrd="0" destOrd="5" presId="urn:microsoft.com/office/officeart/2005/8/layout/hList1"/>
    <dgm:cxn modelId="{A347178F-19AC-4942-8188-A00CDC2F313F}" srcId="{1B8F0A85-2891-4981-8B40-322347D623BE}" destId="{F3E00F72-DDD4-4F96-8AC5-F3CCF5DE6026}" srcOrd="7" destOrd="0" parTransId="{C9C679AA-B4BA-4DE4-B9FB-C2A0D855EBC9}" sibTransId="{3C1858B0-B98F-4139-8F1C-D53660F013F3}"/>
    <dgm:cxn modelId="{886678C9-98AC-4AA6-8866-B829A73CEA0C}" type="presOf" srcId="{DF750639-14A8-4745-A43E-DD28471D8E04}" destId="{691E5BA8-AE76-4672-A4E8-1216BB83E632}" srcOrd="0" destOrd="0" presId="urn:microsoft.com/office/officeart/2005/8/layout/hList1"/>
    <dgm:cxn modelId="{CAD338AF-D1F2-4A4A-9831-9249F1159C20}" type="presOf" srcId="{EC47A350-2D38-40CE-8FF7-3268203D1B4F}" destId="{D7B1C1F0-3B80-47A2-BD7E-DE11813E0A0B}" srcOrd="0" destOrd="1" presId="urn:microsoft.com/office/officeart/2005/8/layout/hList1"/>
    <dgm:cxn modelId="{96742E4C-189A-4648-9CE9-31971CED84CA}" type="presOf" srcId="{142D2475-3FB4-4EB7-9260-291A7F5D8ADB}" destId="{6661CC57-7D1D-4610-93E6-1BC84181D31B}" srcOrd="0" destOrd="0" presId="urn:microsoft.com/office/officeart/2005/8/layout/hList1"/>
    <dgm:cxn modelId="{B42DC38D-3EFA-4853-A12A-144F5BD7585F}" srcId="{6E604CA8-6B52-4042-BC58-38B703C52473}" destId="{8131CFDA-A85E-42C6-ADFD-20D1E64A4B49}" srcOrd="2" destOrd="0" parTransId="{B70BBB37-D71B-4E4C-B55A-DF9C64B68FF3}" sibTransId="{052872F8-38A6-4FDC-B152-B0B16FC9DFF3}"/>
    <dgm:cxn modelId="{9BE4D51A-7CBB-4A02-B1F7-4632F631232F}" srcId="{DF750639-14A8-4745-A43E-DD28471D8E04}" destId="{7EF17E85-E574-4CB5-A15B-2629D80F7500}" srcOrd="2" destOrd="0" parTransId="{FF43F133-CC35-41E5-ADD1-4B08C437F46E}" sibTransId="{CBE2DDB0-C1D5-4989-A70E-F38D87D821A2}"/>
    <dgm:cxn modelId="{ADB1CA86-9F7F-417B-9977-F0B0B251D274}" srcId="{6E604CA8-6B52-4042-BC58-38B703C52473}" destId="{C689C852-A1A6-4107-8A6E-3CEA9A1D3F66}" srcOrd="1" destOrd="0" parTransId="{99BA3E91-E728-4DBB-B2CF-96F6D569A373}" sibTransId="{78C41371-DAB4-4607-A82F-30D96E739A0C}"/>
    <dgm:cxn modelId="{08E4D3C6-44F7-4EAE-A0A6-7DFB2F873253}" type="presOf" srcId="{0E6D70D7-9AE5-478F-8D6A-5355246B9973}" destId="{6661CC57-7D1D-4610-93E6-1BC84181D31B}" srcOrd="0" destOrd="7" presId="urn:microsoft.com/office/officeart/2005/8/layout/hList1"/>
    <dgm:cxn modelId="{6550C550-4E09-4DFA-8147-28DD63DC570F}" srcId="{1B8F0A85-2891-4981-8B40-322347D623BE}" destId="{0752A5A5-4C10-4C98-A848-102564E35A02}" srcOrd="4" destOrd="0" parTransId="{71F63636-5F73-4AB0-A7FB-19E011D108EF}" sibTransId="{9162D9B3-1D32-4BFF-B3E8-686B5FC37E7A}"/>
    <dgm:cxn modelId="{25820341-EC73-48CB-8B67-9E234D2291BF}" type="presOf" srcId="{6E604CA8-6B52-4042-BC58-38B703C52473}" destId="{92C64CE4-D8A9-4D18-8F73-CBC48128580F}" srcOrd="0" destOrd="0" presId="urn:microsoft.com/office/officeart/2005/8/layout/hList1"/>
    <dgm:cxn modelId="{0B0389BC-6A27-404C-B697-946B71C00491}" srcId="{6E604CA8-6B52-4042-BC58-38B703C52473}" destId="{142D2475-3FB4-4EB7-9260-291A7F5D8ADB}" srcOrd="0" destOrd="0" parTransId="{EDA43922-DD36-4495-A5EE-41349DB3EA76}" sibTransId="{AF421459-F3F1-4794-ACEE-7985E0BBD732}"/>
    <dgm:cxn modelId="{90257139-E4B6-4327-AA73-BEB4AC991699}" srcId="{6E604CA8-6B52-4042-BC58-38B703C52473}" destId="{E7B8769B-248F-4321-860F-97BE30774E93}" srcOrd="8" destOrd="0" parTransId="{317CE93C-292D-4A9F-91F0-D4D6AF218B1F}" sibTransId="{396F69CA-7CD7-42CB-96EE-C04E0BB6FBB4}"/>
    <dgm:cxn modelId="{473F39EC-6DD3-4092-8A6C-948BA32E408E}" type="presOf" srcId="{6429B5A3-83FC-4ECB-A9F0-A3D7BC5F7154}" destId="{AF3483EC-9C45-4FF0-94C9-93382DF12EB0}" srcOrd="0" destOrd="1" presId="urn:microsoft.com/office/officeart/2005/8/layout/hList1"/>
    <dgm:cxn modelId="{99453E76-C47E-4384-96E8-B577BC91257F}" type="presOf" srcId="{713BBBA5-993F-429F-8B5C-ED495759A7B0}" destId="{6661CC57-7D1D-4610-93E6-1BC84181D31B}" srcOrd="0" destOrd="6" presId="urn:microsoft.com/office/officeart/2005/8/layout/hList1"/>
    <dgm:cxn modelId="{105890D9-E5EE-447D-8FF2-2A2DDA9B6223}" type="presOf" srcId="{F8CC8ABD-72A4-4F20-AC21-9CB76FA7ED26}" destId="{6661CC57-7D1D-4610-93E6-1BC84181D31B}" srcOrd="0" destOrd="5" presId="urn:microsoft.com/office/officeart/2005/8/layout/hList1"/>
    <dgm:cxn modelId="{9F570653-C18C-471C-A8B9-DEF69C492C07}" type="presOf" srcId="{8131CFDA-A85E-42C6-ADFD-20D1E64A4B49}" destId="{6661CC57-7D1D-4610-93E6-1BC84181D31B}" srcOrd="0" destOrd="2" presId="urn:microsoft.com/office/officeart/2005/8/layout/hList1"/>
    <dgm:cxn modelId="{1F216799-9020-4B72-BC1E-62F177BCC582}" type="presOf" srcId="{AE2779E6-542A-4540-8E81-3A785B6D93BC}" destId="{6661CC57-7D1D-4610-93E6-1BC84181D31B}" srcOrd="0" destOrd="4" presId="urn:microsoft.com/office/officeart/2005/8/layout/hList1"/>
    <dgm:cxn modelId="{69E88F75-B85D-49D8-990C-82F778E393B8}" type="presOf" srcId="{3F56369A-E53E-441A-9193-6D4BB7048371}" destId="{6661CC57-7D1D-4610-93E6-1BC84181D31B}" srcOrd="0" destOrd="3" presId="urn:microsoft.com/office/officeart/2005/8/layout/hList1"/>
    <dgm:cxn modelId="{06BB6417-6A0A-44FC-BDAB-32C2549B2538}" type="presOf" srcId="{5BEABB2D-D68C-4444-A84B-A9D3131B4857}" destId="{AF3483EC-9C45-4FF0-94C9-93382DF12EB0}" srcOrd="0" destOrd="6" presId="urn:microsoft.com/office/officeart/2005/8/layout/hList1"/>
    <dgm:cxn modelId="{C6A11BCF-B355-4BB6-BBC1-38F3A6EDF387}" type="presOf" srcId="{4A8FC919-DE92-4DF7-B6ED-C8AA0BAD9F79}" destId="{6661CC57-7D1D-4610-93E6-1BC84181D31B}" srcOrd="0" destOrd="9" presId="urn:microsoft.com/office/officeart/2005/8/layout/hList1"/>
    <dgm:cxn modelId="{DC520134-D9A3-4F97-8613-0F90C4215AF8}" srcId="{1B8F0A85-2891-4981-8B40-322347D623BE}" destId="{5BEABB2D-D68C-4444-A84B-A9D3131B4857}" srcOrd="6" destOrd="0" parTransId="{1532003A-AA71-493A-B594-94C373D40565}" sibTransId="{8C2C786A-10A5-4C11-BEC6-431CBF551AA9}"/>
    <dgm:cxn modelId="{9296B992-609E-4032-9436-797E03F2C8A7}" type="presOf" srcId="{5F47FBA2-D531-4DF8-BEFD-04DA44352C45}" destId="{AF3483EC-9C45-4FF0-94C9-93382DF12EB0}" srcOrd="0" destOrd="3" presId="urn:microsoft.com/office/officeart/2005/8/layout/hList1"/>
    <dgm:cxn modelId="{5BEBD7DB-F6DB-46ED-B979-F0E5174B428B}" type="presOf" srcId="{0752A5A5-4C10-4C98-A848-102564E35A02}" destId="{AF3483EC-9C45-4FF0-94C9-93382DF12EB0}" srcOrd="0" destOrd="4" presId="urn:microsoft.com/office/officeart/2005/8/layout/hList1"/>
    <dgm:cxn modelId="{82D49C1E-ADC0-4094-94CB-4EA249E0B1A1}" type="presOf" srcId="{85B8B76B-F205-446C-A25F-7DE48B7C9CCD}" destId="{AF3483EC-9C45-4FF0-94C9-93382DF12EB0}" srcOrd="0" destOrd="2" presId="urn:microsoft.com/office/officeart/2005/8/layout/hList1"/>
    <dgm:cxn modelId="{4E6857AE-70AA-4528-B5E4-5D9055C88EA8}" srcId="{1B8F0A85-2891-4981-8B40-322347D623BE}" destId="{2FF16604-35E7-4891-97C3-FA344286BDE5}" srcOrd="0" destOrd="0" parTransId="{C61A8D18-5F06-4CA0-85AB-3B1EB65F4C59}" sibTransId="{AECFA6E0-1196-478F-8068-BBC63726EA78}"/>
    <dgm:cxn modelId="{B947864C-F4D7-4745-8F81-32B109645262}" type="presOf" srcId="{BE130164-F21E-4291-9528-24A367D33B1A}" destId="{D7B1C1F0-3B80-47A2-BD7E-DE11813E0A0B}" srcOrd="0" destOrd="0" presId="urn:microsoft.com/office/officeart/2005/8/layout/hList1"/>
    <dgm:cxn modelId="{5BF5FA40-5C63-42CB-A205-EDED7C7B841D}" srcId="{1B8F0A85-2891-4981-8B40-322347D623BE}" destId="{86F0AFDD-AFFE-4E3E-83FE-C646350FEADA}" srcOrd="5" destOrd="0" parTransId="{235463CA-E3AE-4223-8D01-E389C5A8EF80}" sibTransId="{893B97C2-E61C-44BB-9643-466136E7C77D}"/>
    <dgm:cxn modelId="{B588CDE9-62F1-48CA-B95B-1341DB3CEDC0}" srcId="{EBBA872C-81BE-438C-84E8-D5C8153CBB5E}" destId="{6E604CA8-6B52-4042-BC58-38B703C52473}" srcOrd="0" destOrd="0" parTransId="{003D0540-17FE-4469-8C2E-3221E034F052}" sibTransId="{8F986DD0-1BBE-444A-88C4-EC12531CBD0F}"/>
    <dgm:cxn modelId="{10A11616-8DF7-48B0-82FD-9F21432EA23E}" srcId="{EBBA872C-81BE-438C-84E8-D5C8153CBB5E}" destId="{1B8F0A85-2891-4981-8B40-322347D623BE}" srcOrd="1" destOrd="0" parTransId="{32B2CF93-7354-4D2A-8D80-AC4C261BF3C9}" sibTransId="{FDFFB2C8-13FE-4B8B-813A-BC928F350BAB}"/>
    <dgm:cxn modelId="{A1932881-A91F-42BD-B9B9-E43C1098D564}" srcId="{DF750639-14A8-4745-A43E-DD28471D8E04}" destId="{EC47A350-2D38-40CE-8FF7-3268203D1B4F}" srcOrd="1" destOrd="0" parTransId="{65077D85-61BC-4A3B-AB26-70CEA183265A}" sibTransId="{548FFA6C-6332-40BE-81D4-5904803A8338}"/>
    <dgm:cxn modelId="{D6D4E18B-E548-4274-AC3E-0FE21ACCE09B}" type="presOf" srcId="{792BC3EF-A306-44A9-AE2A-26245FD3D714}" destId="{6661CC57-7D1D-4610-93E6-1BC84181D31B}" srcOrd="0" destOrd="10" presId="urn:microsoft.com/office/officeart/2005/8/layout/hList1"/>
    <dgm:cxn modelId="{C6363515-9C71-4B6E-B94E-5D2A14DDF2C4}" srcId="{1B8F0A85-2891-4981-8B40-322347D623BE}" destId="{6429B5A3-83FC-4ECB-A9F0-A3D7BC5F7154}" srcOrd="1" destOrd="0" parTransId="{A8546174-0C81-4A6C-B854-AB357E2B3612}" sibTransId="{DC6B38B6-FA19-4745-AF9B-65B3FD618A6A}"/>
    <dgm:cxn modelId="{E86FD81F-B201-4D9F-9934-02B776A9B443}" type="presOf" srcId="{EBBA872C-81BE-438C-84E8-D5C8153CBB5E}" destId="{D599F147-E739-4345-B940-418E0EC9FD9A}" srcOrd="0" destOrd="0" presId="urn:microsoft.com/office/officeart/2005/8/layout/hList1"/>
    <dgm:cxn modelId="{F7F0379D-7D50-48FD-B7C5-DD920F3F5DC3}" srcId="{6E604CA8-6B52-4042-BC58-38B703C52473}" destId="{4A8FC919-DE92-4DF7-B6ED-C8AA0BAD9F79}" srcOrd="9" destOrd="0" parTransId="{E1EA7666-D9DE-43EF-95B7-79AC31198C61}" sibTransId="{A84F2323-5132-4232-9FF8-FB626EFDA18B}"/>
    <dgm:cxn modelId="{F818A6A9-7B8E-4BB3-AEB6-F7F140FE5DA6}" srcId="{1B8F0A85-2891-4981-8B40-322347D623BE}" destId="{85B8B76B-F205-446C-A25F-7DE48B7C9CCD}" srcOrd="2" destOrd="0" parTransId="{57A6D07E-DDE9-47F2-B54D-8E71F18D7696}" sibTransId="{29E5E97C-E3B2-4748-A54D-C488B82D3748}"/>
    <dgm:cxn modelId="{7BE6CB4A-FFA1-4CD5-8436-86B5D3236604}" type="presParOf" srcId="{D599F147-E739-4345-B940-418E0EC9FD9A}" destId="{5DE925BD-D403-4D15-B8C1-6C00364C845F}" srcOrd="0" destOrd="0" presId="urn:microsoft.com/office/officeart/2005/8/layout/hList1"/>
    <dgm:cxn modelId="{12F0BD19-ED6E-4F24-AD0E-9AFF230BE39F}" type="presParOf" srcId="{5DE925BD-D403-4D15-B8C1-6C00364C845F}" destId="{92C64CE4-D8A9-4D18-8F73-CBC48128580F}" srcOrd="0" destOrd="0" presId="urn:microsoft.com/office/officeart/2005/8/layout/hList1"/>
    <dgm:cxn modelId="{1AFC745D-A752-4D02-872D-B7D8202F2DD8}" type="presParOf" srcId="{5DE925BD-D403-4D15-B8C1-6C00364C845F}" destId="{6661CC57-7D1D-4610-93E6-1BC84181D31B}" srcOrd="1" destOrd="0" presId="urn:microsoft.com/office/officeart/2005/8/layout/hList1"/>
    <dgm:cxn modelId="{77FFC1B7-D34E-4653-816D-B00859C5ED50}" type="presParOf" srcId="{D599F147-E739-4345-B940-418E0EC9FD9A}" destId="{3E3831E5-DF49-4F78-90B6-1590A913FBB7}" srcOrd="1" destOrd="0" presId="urn:microsoft.com/office/officeart/2005/8/layout/hList1"/>
    <dgm:cxn modelId="{B0F50AC0-36DC-45D3-810A-98FBD012AF8F}" type="presParOf" srcId="{D599F147-E739-4345-B940-418E0EC9FD9A}" destId="{926FB1B8-6E5C-47FC-9FA9-4C093920E317}" srcOrd="2" destOrd="0" presId="urn:microsoft.com/office/officeart/2005/8/layout/hList1"/>
    <dgm:cxn modelId="{26F561C1-6187-4645-8977-2B31FF679CCF}" type="presParOf" srcId="{926FB1B8-6E5C-47FC-9FA9-4C093920E317}" destId="{AE94C954-AFF2-4786-880D-37BFAD829B08}" srcOrd="0" destOrd="0" presId="urn:microsoft.com/office/officeart/2005/8/layout/hList1"/>
    <dgm:cxn modelId="{6AED8B35-4327-406F-A1D0-B48162F96E9A}" type="presParOf" srcId="{926FB1B8-6E5C-47FC-9FA9-4C093920E317}" destId="{AF3483EC-9C45-4FF0-94C9-93382DF12EB0}" srcOrd="1" destOrd="0" presId="urn:microsoft.com/office/officeart/2005/8/layout/hList1"/>
    <dgm:cxn modelId="{28B49B76-06BC-4971-9D0C-B871ACFE638A}" type="presParOf" srcId="{D599F147-E739-4345-B940-418E0EC9FD9A}" destId="{C9F77490-3A84-49C8-A5B4-E72EB7651DC0}" srcOrd="3" destOrd="0" presId="urn:microsoft.com/office/officeart/2005/8/layout/hList1"/>
    <dgm:cxn modelId="{D5A5EEBE-F4EA-443D-A52D-6A3F2D8451C7}" type="presParOf" srcId="{D599F147-E739-4345-B940-418E0EC9FD9A}" destId="{ECC6C110-47CC-4AD0-8B2A-CF9B341D6C19}" srcOrd="4" destOrd="0" presId="urn:microsoft.com/office/officeart/2005/8/layout/hList1"/>
    <dgm:cxn modelId="{9D7CFEF5-0021-458E-9495-843078B74293}" type="presParOf" srcId="{ECC6C110-47CC-4AD0-8B2A-CF9B341D6C19}" destId="{691E5BA8-AE76-4672-A4E8-1216BB83E632}" srcOrd="0" destOrd="0" presId="urn:microsoft.com/office/officeart/2005/8/layout/hList1"/>
    <dgm:cxn modelId="{8414DBB0-A1F5-4A29-87C6-1F01B41EC956}" type="presParOf" srcId="{ECC6C110-47CC-4AD0-8B2A-CF9B341D6C19}" destId="{D7B1C1F0-3B80-47A2-BD7E-DE11813E0A0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191A4D-7702-4EC6-8829-36151A556048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AE9ACF-74ED-4202-AC4E-5F9EE7FF7858}">
      <dgm:prSet phldrT="[Текст]"/>
      <dgm:spPr/>
      <dgm:t>
        <a:bodyPr/>
        <a:lstStyle/>
        <a:p>
          <a:r>
            <a:rPr lang="ru-RU" dirty="0" smtClean="0"/>
            <a:t>Лаборатория НПРО </a:t>
          </a:r>
          <a:endParaRPr lang="ru-RU" dirty="0"/>
        </a:p>
      </dgm:t>
    </dgm:pt>
    <dgm:pt modelId="{E282BE36-02EF-47DF-8B94-4108159A0879}" type="parTrans" cxnId="{DCF95DB7-8DAB-45D3-AE15-8757EDEE785D}">
      <dgm:prSet/>
      <dgm:spPr/>
      <dgm:t>
        <a:bodyPr/>
        <a:lstStyle/>
        <a:p>
          <a:endParaRPr lang="ru-RU"/>
        </a:p>
      </dgm:t>
    </dgm:pt>
    <dgm:pt modelId="{428588CB-EF8F-4563-843F-233A66623E89}" type="sibTrans" cxnId="{DCF95DB7-8DAB-45D3-AE15-8757EDEE785D}">
      <dgm:prSet/>
      <dgm:spPr/>
      <dgm:t>
        <a:bodyPr/>
        <a:lstStyle/>
        <a:p>
          <a:endParaRPr lang="ru-RU"/>
        </a:p>
      </dgm:t>
    </dgm:pt>
    <dgm:pt modelId="{85AC737D-EB02-46D5-B6C7-3A92D34F33C6}">
      <dgm:prSet phldrT="[Текст]"/>
      <dgm:spPr/>
      <dgm:t>
        <a:bodyPr/>
        <a:lstStyle/>
        <a:p>
          <a:r>
            <a:rPr lang="ru-RU" dirty="0" smtClean="0"/>
            <a:t>Муниципальная методическая служба</a:t>
          </a:r>
          <a:endParaRPr lang="ru-RU" dirty="0"/>
        </a:p>
      </dgm:t>
    </dgm:pt>
    <dgm:pt modelId="{01A6FC52-9D45-492E-B404-F76D4FBB2292}" type="parTrans" cxnId="{21BC44F6-7974-41CC-ADC6-2826DDA29CCF}">
      <dgm:prSet/>
      <dgm:spPr/>
      <dgm:t>
        <a:bodyPr/>
        <a:lstStyle/>
        <a:p>
          <a:endParaRPr lang="ru-RU"/>
        </a:p>
      </dgm:t>
    </dgm:pt>
    <dgm:pt modelId="{24DC3993-FDF5-4358-A663-3DA301FC46B5}" type="sibTrans" cxnId="{21BC44F6-7974-41CC-ADC6-2826DDA29CCF}">
      <dgm:prSet/>
      <dgm:spPr/>
      <dgm:t>
        <a:bodyPr/>
        <a:lstStyle/>
        <a:p>
          <a:endParaRPr lang="ru-RU"/>
        </a:p>
      </dgm:t>
    </dgm:pt>
    <dgm:pt modelId="{C3C8E6B5-B8D7-4345-ABCB-6D09BB9949D0}" type="pres">
      <dgm:prSet presAssocID="{C5191A4D-7702-4EC6-8829-36151A55604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FD97E6-CF87-41A1-BDAE-95C4830E26D5}" type="pres">
      <dgm:prSet presAssocID="{E6AE9ACF-74ED-4202-AC4E-5F9EE7FF7858}" presName="composite" presStyleCnt="0"/>
      <dgm:spPr/>
    </dgm:pt>
    <dgm:pt modelId="{1C6114FB-9AD8-4795-959C-DC250D82EE5D}" type="pres">
      <dgm:prSet presAssocID="{E6AE9ACF-74ED-4202-AC4E-5F9EE7FF7858}" presName="rect1" presStyleLbl="tr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30D4A-7EAD-4C97-8CCE-C6B19E9945D3}" type="pres">
      <dgm:prSet presAssocID="{E6AE9ACF-74ED-4202-AC4E-5F9EE7FF7858}" presName="rect2" presStyleLbl="fgImgPlace1" presStyleIdx="0" presStyleCnt="2"/>
      <dgm:spPr/>
    </dgm:pt>
    <dgm:pt modelId="{13C27C46-D317-4B17-BAC3-FD42BBD65F0D}" type="pres">
      <dgm:prSet presAssocID="{428588CB-EF8F-4563-843F-233A66623E89}" presName="sibTrans" presStyleCnt="0"/>
      <dgm:spPr/>
    </dgm:pt>
    <dgm:pt modelId="{D4E3C638-E66D-4081-B7F8-E0A1043B3D26}" type="pres">
      <dgm:prSet presAssocID="{85AC737D-EB02-46D5-B6C7-3A92D34F33C6}" presName="composite" presStyleCnt="0"/>
      <dgm:spPr/>
    </dgm:pt>
    <dgm:pt modelId="{8300F50F-F85D-4C9B-97AC-A69DC23D6CD6}" type="pres">
      <dgm:prSet presAssocID="{85AC737D-EB02-46D5-B6C7-3A92D34F33C6}" presName="rect1" presStyleLbl="tr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D83D4-CCB3-4F88-B82B-543207A524B4}" type="pres">
      <dgm:prSet presAssocID="{85AC737D-EB02-46D5-B6C7-3A92D34F33C6}" presName="rect2" presStyleLbl="fgImgPlace1" presStyleIdx="1" presStyleCnt="2"/>
      <dgm:spPr/>
    </dgm:pt>
  </dgm:ptLst>
  <dgm:cxnLst>
    <dgm:cxn modelId="{250D71EB-3FCA-4051-BBD4-9EE11BB91344}" type="presOf" srcId="{E6AE9ACF-74ED-4202-AC4E-5F9EE7FF7858}" destId="{1C6114FB-9AD8-4795-959C-DC250D82EE5D}" srcOrd="0" destOrd="0" presId="urn:microsoft.com/office/officeart/2008/layout/PictureStrips"/>
    <dgm:cxn modelId="{DCF95DB7-8DAB-45D3-AE15-8757EDEE785D}" srcId="{C5191A4D-7702-4EC6-8829-36151A556048}" destId="{E6AE9ACF-74ED-4202-AC4E-5F9EE7FF7858}" srcOrd="0" destOrd="0" parTransId="{E282BE36-02EF-47DF-8B94-4108159A0879}" sibTransId="{428588CB-EF8F-4563-843F-233A66623E89}"/>
    <dgm:cxn modelId="{FCE8F0FB-DE68-49FB-8912-0135BCC7D060}" type="presOf" srcId="{85AC737D-EB02-46D5-B6C7-3A92D34F33C6}" destId="{8300F50F-F85D-4C9B-97AC-A69DC23D6CD6}" srcOrd="0" destOrd="0" presId="urn:microsoft.com/office/officeart/2008/layout/PictureStrips"/>
    <dgm:cxn modelId="{21BC44F6-7974-41CC-ADC6-2826DDA29CCF}" srcId="{C5191A4D-7702-4EC6-8829-36151A556048}" destId="{85AC737D-EB02-46D5-B6C7-3A92D34F33C6}" srcOrd="1" destOrd="0" parTransId="{01A6FC52-9D45-492E-B404-F76D4FBB2292}" sibTransId="{24DC3993-FDF5-4358-A663-3DA301FC46B5}"/>
    <dgm:cxn modelId="{FC29A1E7-076C-4B95-84B8-1B2DCBB2C98C}" type="presOf" srcId="{C5191A4D-7702-4EC6-8829-36151A556048}" destId="{C3C8E6B5-B8D7-4345-ABCB-6D09BB9949D0}" srcOrd="0" destOrd="0" presId="urn:microsoft.com/office/officeart/2008/layout/PictureStrips"/>
    <dgm:cxn modelId="{29A1822D-348F-490D-8702-1203461BFB21}" type="presParOf" srcId="{C3C8E6B5-B8D7-4345-ABCB-6D09BB9949D0}" destId="{2EFD97E6-CF87-41A1-BDAE-95C4830E26D5}" srcOrd="0" destOrd="0" presId="urn:microsoft.com/office/officeart/2008/layout/PictureStrips"/>
    <dgm:cxn modelId="{356D6EFC-6DBB-4859-BB58-75067F4F1965}" type="presParOf" srcId="{2EFD97E6-CF87-41A1-BDAE-95C4830E26D5}" destId="{1C6114FB-9AD8-4795-959C-DC250D82EE5D}" srcOrd="0" destOrd="0" presId="urn:microsoft.com/office/officeart/2008/layout/PictureStrips"/>
    <dgm:cxn modelId="{E9EC99D3-E101-4DDA-ABDC-B34DB4545235}" type="presParOf" srcId="{2EFD97E6-CF87-41A1-BDAE-95C4830E26D5}" destId="{7D130D4A-7EAD-4C97-8CCE-C6B19E9945D3}" srcOrd="1" destOrd="0" presId="urn:microsoft.com/office/officeart/2008/layout/PictureStrips"/>
    <dgm:cxn modelId="{DB7E02CC-B3EA-4E47-B771-21F588E2216C}" type="presParOf" srcId="{C3C8E6B5-B8D7-4345-ABCB-6D09BB9949D0}" destId="{13C27C46-D317-4B17-BAC3-FD42BBD65F0D}" srcOrd="1" destOrd="0" presId="urn:microsoft.com/office/officeart/2008/layout/PictureStrips"/>
    <dgm:cxn modelId="{3A53A256-55EA-46D0-9E05-D33A427E2A55}" type="presParOf" srcId="{C3C8E6B5-B8D7-4345-ABCB-6D09BB9949D0}" destId="{D4E3C638-E66D-4081-B7F8-E0A1043B3D26}" srcOrd="2" destOrd="0" presId="urn:microsoft.com/office/officeart/2008/layout/PictureStrips"/>
    <dgm:cxn modelId="{38721D55-1BA5-4A8C-9018-0FCAB81BD794}" type="presParOf" srcId="{D4E3C638-E66D-4081-B7F8-E0A1043B3D26}" destId="{8300F50F-F85D-4C9B-97AC-A69DC23D6CD6}" srcOrd="0" destOrd="0" presId="urn:microsoft.com/office/officeart/2008/layout/PictureStrips"/>
    <dgm:cxn modelId="{2C63ACA4-3240-40F2-A497-F02ACC543BE1}" type="presParOf" srcId="{D4E3C638-E66D-4081-B7F8-E0A1043B3D26}" destId="{0F0D83D4-CCB3-4F88-B82B-543207A524B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EAEA3D-9C4D-4652-9426-A578023A3D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869047-4E90-45DA-8F0A-BDB75D53B73D}">
      <dgm:prSet phldrT="[Текст]"/>
      <dgm:spPr/>
      <dgm:t>
        <a:bodyPr/>
        <a:lstStyle/>
        <a:p>
          <a:r>
            <a:rPr lang="ru-RU" b="1" dirty="0" smtClean="0"/>
            <a:t>Безопасность детей на дорогах</a:t>
          </a:r>
          <a:endParaRPr lang="ru-RU" dirty="0"/>
        </a:p>
      </dgm:t>
    </dgm:pt>
    <dgm:pt modelId="{DAA21DDE-5C4C-4A1D-AD71-3CEC805298CA}" type="parTrans" cxnId="{E8400D37-C8DA-4DAB-BE39-7613C42EC8E8}">
      <dgm:prSet/>
      <dgm:spPr/>
      <dgm:t>
        <a:bodyPr/>
        <a:lstStyle/>
        <a:p>
          <a:endParaRPr lang="ru-RU"/>
        </a:p>
      </dgm:t>
    </dgm:pt>
    <dgm:pt modelId="{21386C28-32C7-4C82-99C4-C2392798AF7D}" type="sibTrans" cxnId="{E8400D37-C8DA-4DAB-BE39-7613C42EC8E8}">
      <dgm:prSet/>
      <dgm:spPr/>
      <dgm:t>
        <a:bodyPr/>
        <a:lstStyle/>
        <a:p>
          <a:endParaRPr lang="ru-RU"/>
        </a:p>
      </dgm:t>
    </dgm:pt>
    <dgm:pt modelId="{AEB2B144-4BED-4843-981E-26375C1D831F}">
      <dgm:prSet phldrT="[Текст]"/>
      <dgm:spPr/>
      <dgm:t>
        <a:bodyPr/>
        <a:lstStyle/>
        <a:p>
          <a:r>
            <a:rPr lang="ru-RU" dirty="0" smtClean="0"/>
            <a:t>Муниципальный Конкурс Юных Инспекторов Дорожного движения и Безопасное колесо, Краевой этап конкурса Безопасное колесо, Совместно с ГИБДД «Декада безопасности детей»</a:t>
          </a:r>
          <a:endParaRPr lang="ru-RU" dirty="0"/>
        </a:p>
      </dgm:t>
    </dgm:pt>
    <dgm:pt modelId="{5042EA77-8EA3-41FD-A0A5-B59F9E7E327A}" type="parTrans" cxnId="{80330C71-E6F6-4254-992B-9CEC83F65E9C}">
      <dgm:prSet/>
      <dgm:spPr/>
      <dgm:t>
        <a:bodyPr/>
        <a:lstStyle/>
        <a:p>
          <a:endParaRPr lang="ru-RU"/>
        </a:p>
      </dgm:t>
    </dgm:pt>
    <dgm:pt modelId="{10D27BA1-5582-4503-AAE9-526FEF39432E}" type="sibTrans" cxnId="{80330C71-E6F6-4254-992B-9CEC83F65E9C}">
      <dgm:prSet/>
      <dgm:spPr/>
      <dgm:t>
        <a:bodyPr/>
        <a:lstStyle/>
        <a:p>
          <a:endParaRPr lang="ru-RU"/>
        </a:p>
      </dgm:t>
    </dgm:pt>
    <dgm:pt modelId="{641F637F-D2B7-429B-A87F-F7FCAD1FE4A6}">
      <dgm:prSet phldrT="[Текст]"/>
      <dgm:spPr/>
      <dgm:t>
        <a:bodyPr/>
        <a:lstStyle/>
        <a:p>
          <a:r>
            <a:rPr lang="ru-RU" b="1" dirty="0" smtClean="0"/>
            <a:t>Интеллектуальное направление</a:t>
          </a:r>
          <a:endParaRPr lang="ru-RU" dirty="0"/>
        </a:p>
      </dgm:t>
    </dgm:pt>
    <dgm:pt modelId="{2B729BEC-F7CF-4E31-82A5-500027E82D53}" type="parTrans" cxnId="{D650BAD7-3792-412A-A764-9AAE5BE3ED56}">
      <dgm:prSet/>
      <dgm:spPr/>
      <dgm:t>
        <a:bodyPr/>
        <a:lstStyle/>
        <a:p>
          <a:endParaRPr lang="ru-RU"/>
        </a:p>
      </dgm:t>
    </dgm:pt>
    <dgm:pt modelId="{8268F847-12F0-40C8-A455-C4C7ADDFF740}" type="sibTrans" cxnId="{D650BAD7-3792-412A-A764-9AAE5BE3ED56}">
      <dgm:prSet/>
      <dgm:spPr/>
      <dgm:t>
        <a:bodyPr/>
        <a:lstStyle/>
        <a:p>
          <a:endParaRPr lang="ru-RU"/>
        </a:p>
      </dgm:t>
    </dgm:pt>
    <dgm:pt modelId="{19410C2C-778A-405F-811D-B25B58541291}">
      <dgm:prSet phldrT="[Текст]"/>
      <dgm:spPr/>
      <dgm:t>
        <a:bodyPr/>
        <a:lstStyle/>
        <a:p>
          <a:r>
            <a:rPr lang="ru-RU" dirty="0" smtClean="0"/>
            <a:t>Конкурс "Наша действительность - История Эвенкии"</a:t>
          </a:r>
          <a:endParaRPr lang="ru-RU" dirty="0"/>
        </a:p>
      </dgm:t>
    </dgm:pt>
    <dgm:pt modelId="{D17B01AB-56BB-47D0-9156-957673AA3E01}" type="parTrans" cxnId="{216D8F8B-D16B-4193-A368-8BB11E8D809B}">
      <dgm:prSet/>
      <dgm:spPr/>
      <dgm:t>
        <a:bodyPr/>
        <a:lstStyle/>
        <a:p>
          <a:endParaRPr lang="ru-RU"/>
        </a:p>
      </dgm:t>
    </dgm:pt>
    <dgm:pt modelId="{48FC1420-698E-4C8E-90FB-79BCC62770E8}" type="sibTrans" cxnId="{216D8F8B-D16B-4193-A368-8BB11E8D809B}">
      <dgm:prSet/>
      <dgm:spPr/>
      <dgm:t>
        <a:bodyPr/>
        <a:lstStyle/>
        <a:p>
          <a:endParaRPr lang="ru-RU"/>
        </a:p>
      </dgm:t>
    </dgm:pt>
    <dgm:pt modelId="{976F42D6-3AAE-4346-9862-C7481326EB77}">
      <dgm:prSet/>
      <dgm:spPr/>
      <dgm:t>
        <a:bodyPr/>
        <a:lstStyle/>
        <a:p>
          <a:r>
            <a:rPr lang="ru-RU" dirty="0" smtClean="0"/>
            <a:t>2 Районная </a:t>
          </a:r>
          <a:r>
            <a:rPr lang="ru-RU" dirty="0" err="1" smtClean="0"/>
            <a:t>НПК"Интеллектуальный</a:t>
          </a:r>
          <a:r>
            <a:rPr lang="ru-RU" dirty="0" smtClean="0"/>
            <a:t> потенциал Эвенкии" в </a:t>
          </a:r>
          <a:r>
            <a:rPr lang="ru-RU" dirty="0" err="1" smtClean="0"/>
            <a:t>с.Байкит</a:t>
          </a:r>
          <a:endParaRPr lang="ru-RU" dirty="0"/>
        </a:p>
      </dgm:t>
    </dgm:pt>
    <dgm:pt modelId="{EB593CDD-3044-4325-BC19-2B1617CBC245}" type="parTrans" cxnId="{F3BB1C3E-314F-4CDE-8800-EF03FE4D7693}">
      <dgm:prSet/>
      <dgm:spPr/>
      <dgm:t>
        <a:bodyPr/>
        <a:lstStyle/>
        <a:p>
          <a:endParaRPr lang="ru-RU"/>
        </a:p>
      </dgm:t>
    </dgm:pt>
    <dgm:pt modelId="{31737BF2-A1B2-470C-89C1-5A1A2F013E0E}" type="sibTrans" cxnId="{F3BB1C3E-314F-4CDE-8800-EF03FE4D7693}">
      <dgm:prSet/>
      <dgm:spPr/>
      <dgm:t>
        <a:bodyPr/>
        <a:lstStyle/>
        <a:p>
          <a:endParaRPr lang="ru-RU"/>
        </a:p>
      </dgm:t>
    </dgm:pt>
    <dgm:pt modelId="{F295AEE1-CCB6-49C6-90FD-64DF1C6ED08E}">
      <dgm:prSet/>
      <dgm:spPr/>
      <dgm:t>
        <a:bodyPr/>
        <a:lstStyle/>
        <a:p>
          <a:r>
            <a:rPr lang="ru-RU" dirty="0" smtClean="0"/>
            <a:t>Дистанционный этап Краевого форума "</a:t>
          </a:r>
          <a:r>
            <a:rPr lang="ru-RU" dirty="0" err="1" smtClean="0"/>
            <a:t>Молодежь</a:t>
          </a:r>
          <a:r>
            <a:rPr lang="ru-RU" dirty="0" smtClean="0"/>
            <a:t> и наука"</a:t>
          </a:r>
          <a:endParaRPr lang="ru-RU" dirty="0"/>
        </a:p>
      </dgm:t>
    </dgm:pt>
    <dgm:pt modelId="{B82FF993-35D6-40C2-87B7-F0D04B582EE4}" type="parTrans" cxnId="{8DFF66F5-6303-47C7-BEFE-0EE285A14692}">
      <dgm:prSet/>
      <dgm:spPr/>
      <dgm:t>
        <a:bodyPr/>
        <a:lstStyle/>
        <a:p>
          <a:endParaRPr lang="ru-RU"/>
        </a:p>
      </dgm:t>
    </dgm:pt>
    <dgm:pt modelId="{7BECAE46-D2F3-4FD1-96BB-6A275B9099AD}" type="sibTrans" cxnId="{8DFF66F5-6303-47C7-BEFE-0EE285A14692}">
      <dgm:prSet/>
      <dgm:spPr/>
      <dgm:t>
        <a:bodyPr/>
        <a:lstStyle/>
        <a:p>
          <a:endParaRPr lang="ru-RU"/>
        </a:p>
      </dgm:t>
    </dgm:pt>
    <dgm:pt modelId="{6BF120AC-615E-423F-8244-7B3DAD52141B}">
      <dgm:prSet/>
      <dgm:spPr/>
      <dgm:t>
        <a:bodyPr/>
        <a:lstStyle/>
        <a:p>
          <a:r>
            <a:rPr lang="ru-RU" b="1" dirty="0" smtClean="0"/>
            <a:t>Патриотическое направление</a:t>
          </a:r>
          <a:endParaRPr lang="ru-RU" dirty="0"/>
        </a:p>
      </dgm:t>
    </dgm:pt>
    <dgm:pt modelId="{A65F07F6-04E1-472E-B250-3126349557B3}" type="parTrans" cxnId="{F0246185-B373-471A-9C53-53713B6CFB44}">
      <dgm:prSet/>
      <dgm:spPr/>
      <dgm:t>
        <a:bodyPr/>
        <a:lstStyle/>
        <a:p>
          <a:endParaRPr lang="ru-RU"/>
        </a:p>
      </dgm:t>
    </dgm:pt>
    <dgm:pt modelId="{68A65DE1-9AFD-4DEE-A3D9-A47C6710B381}" type="sibTrans" cxnId="{F0246185-B373-471A-9C53-53713B6CFB44}">
      <dgm:prSet/>
      <dgm:spPr/>
      <dgm:t>
        <a:bodyPr/>
        <a:lstStyle/>
        <a:p>
          <a:endParaRPr lang="ru-RU"/>
        </a:p>
      </dgm:t>
    </dgm:pt>
    <dgm:pt modelId="{2AB733C7-820D-49CA-BBCB-F859F5A70F5D}">
      <dgm:prSet/>
      <dgm:spPr/>
      <dgm:t>
        <a:bodyPr/>
        <a:lstStyle/>
        <a:p>
          <a:r>
            <a:rPr lang="ru-RU" dirty="0" smtClean="0"/>
            <a:t>Краевой конкурс на лучшее знание государственной символики России "Мой Флаг! Мой Герб!" </a:t>
          </a:r>
          <a:endParaRPr lang="ru-RU" dirty="0"/>
        </a:p>
      </dgm:t>
    </dgm:pt>
    <dgm:pt modelId="{6B6F23D4-B920-46E4-BB1A-87E2543E9F83}" type="parTrans" cxnId="{4DB033FF-7A01-4648-A4B7-DBDE4699B6F9}">
      <dgm:prSet/>
      <dgm:spPr/>
      <dgm:t>
        <a:bodyPr/>
        <a:lstStyle/>
        <a:p>
          <a:endParaRPr lang="ru-RU"/>
        </a:p>
      </dgm:t>
    </dgm:pt>
    <dgm:pt modelId="{E7D0072F-2FAC-4166-B3B6-E2716B9FF9B5}" type="sibTrans" cxnId="{4DB033FF-7A01-4648-A4B7-DBDE4699B6F9}">
      <dgm:prSet/>
      <dgm:spPr/>
      <dgm:t>
        <a:bodyPr/>
        <a:lstStyle/>
        <a:p>
          <a:endParaRPr lang="ru-RU"/>
        </a:p>
      </dgm:t>
    </dgm:pt>
    <dgm:pt modelId="{C95A3405-EAAE-4F69-B2CE-AB136337C4CE}">
      <dgm:prSet/>
      <dgm:spPr/>
      <dgm:t>
        <a:bodyPr/>
        <a:lstStyle/>
        <a:p>
          <a:r>
            <a:rPr lang="ru-RU" dirty="0" smtClean="0"/>
            <a:t>Дистанционный заочный этап фестиваля школьных музеев</a:t>
          </a:r>
          <a:endParaRPr lang="ru-RU" dirty="0"/>
        </a:p>
      </dgm:t>
    </dgm:pt>
    <dgm:pt modelId="{707537F8-6590-4A97-8061-53A823D3283A}" type="parTrans" cxnId="{C20A6417-E898-49B6-8944-8CB068FA05C8}">
      <dgm:prSet/>
      <dgm:spPr/>
      <dgm:t>
        <a:bodyPr/>
        <a:lstStyle/>
        <a:p>
          <a:endParaRPr lang="ru-RU"/>
        </a:p>
      </dgm:t>
    </dgm:pt>
    <dgm:pt modelId="{42D3DC3B-AD07-40D8-8B9C-37162610F18A}" type="sibTrans" cxnId="{C20A6417-E898-49B6-8944-8CB068FA05C8}">
      <dgm:prSet/>
      <dgm:spPr/>
      <dgm:t>
        <a:bodyPr/>
        <a:lstStyle/>
        <a:p>
          <a:endParaRPr lang="ru-RU"/>
        </a:p>
      </dgm:t>
    </dgm:pt>
    <dgm:pt modelId="{E516EFEC-71D6-451E-9A84-ACDDBB9A88CC}">
      <dgm:prSet/>
      <dgm:spPr/>
      <dgm:t>
        <a:bodyPr/>
        <a:lstStyle/>
        <a:p>
          <a:r>
            <a:rPr lang="ru-RU" dirty="0" smtClean="0"/>
            <a:t>Муниципальный этап военно-спортивной игры "Победа"</a:t>
          </a:r>
          <a:endParaRPr lang="ru-RU" dirty="0"/>
        </a:p>
      </dgm:t>
    </dgm:pt>
    <dgm:pt modelId="{109CB16D-022B-40CD-8BAC-ED4FC6351512}" type="parTrans" cxnId="{E2B2DE87-0C08-476E-989B-0F83CB4E6F7C}">
      <dgm:prSet/>
      <dgm:spPr/>
      <dgm:t>
        <a:bodyPr/>
        <a:lstStyle/>
        <a:p>
          <a:endParaRPr lang="ru-RU"/>
        </a:p>
      </dgm:t>
    </dgm:pt>
    <dgm:pt modelId="{9BDA0A96-A4CF-494E-B1FF-A6357227BD53}" type="sibTrans" cxnId="{E2B2DE87-0C08-476E-989B-0F83CB4E6F7C}">
      <dgm:prSet/>
      <dgm:spPr/>
      <dgm:t>
        <a:bodyPr/>
        <a:lstStyle/>
        <a:p>
          <a:endParaRPr lang="ru-RU"/>
        </a:p>
      </dgm:t>
    </dgm:pt>
    <dgm:pt modelId="{751D9E92-1E0A-4F60-AD35-DEF782A3D7C2}">
      <dgm:prSet/>
      <dgm:spPr/>
      <dgm:t>
        <a:bodyPr/>
        <a:lstStyle/>
        <a:p>
          <a:r>
            <a:rPr lang="ru-RU" b="1" dirty="0" smtClean="0"/>
            <a:t>Профилактическое направление</a:t>
          </a:r>
          <a:endParaRPr lang="ru-RU" dirty="0"/>
        </a:p>
      </dgm:t>
    </dgm:pt>
    <dgm:pt modelId="{44CB7022-77C8-4CC6-9680-AAE4CD40FC96}" type="parTrans" cxnId="{6778ACB0-40C0-424A-A7B6-CDB545E3067E}">
      <dgm:prSet/>
      <dgm:spPr/>
      <dgm:t>
        <a:bodyPr/>
        <a:lstStyle/>
        <a:p>
          <a:endParaRPr lang="ru-RU"/>
        </a:p>
      </dgm:t>
    </dgm:pt>
    <dgm:pt modelId="{CF92DC63-02AC-485D-9374-4212F3C5BC81}" type="sibTrans" cxnId="{6778ACB0-40C0-424A-A7B6-CDB545E3067E}">
      <dgm:prSet/>
      <dgm:spPr/>
      <dgm:t>
        <a:bodyPr/>
        <a:lstStyle/>
        <a:p>
          <a:endParaRPr lang="ru-RU"/>
        </a:p>
      </dgm:t>
    </dgm:pt>
    <dgm:pt modelId="{AF2AF4B6-AD20-453C-996D-887C88A20AAB}">
      <dgm:prSet/>
      <dgm:spPr/>
      <dgm:t>
        <a:bodyPr/>
        <a:lstStyle/>
        <a:p>
          <a:r>
            <a:rPr lang="ru-RU" dirty="0" smtClean="0"/>
            <a:t>краевая акция антинаркотической направленности «Здоровье </a:t>
          </a:r>
          <a:r>
            <a:rPr lang="ru-RU" dirty="0" err="1" smtClean="0"/>
            <a:t>молодежи</a:t>
          </a:r>
          <a:r>
            <a:rPr lang="ru-RU" dirty="0" smtClean="0"/>
            <a:t> – богатство края»</a:t>
          </a:r>
          <a:endParaRPr lang="ru-RU" dirty="0"/>
        </a:p>
      </dgm:t>
    </dgm:pt>
    <dgm:pt modelId="{5829358B-B86D-4ED9-9A8D-019DC6EA22E6}" type="parTrans" cxnId="{6702D566-4672-4A2A-8BE5-4DE73B651892}">
      <dgm:prSet/>
      <dgm:spPr/>
      <dgm:t>
        <a:bodyPr/>
        <a:lstStyle/>
        <a:p>
          <a:endParaRPr lang="ru-RU"/>
        </a:p>
      </dgm:t>
    </dgm:pt>
    <dgm:pt modelId="{19E01FF3-5E94-480B-A367-1DD4F9864A14}" type="sibTrans" cxnId="{6702D566-4672-4A2A-8BE5-4DE73B651892}">
      <dgm:prSet/>
      <dgm:spPr/>
      <dgm:t>
        <a:bodyPr/>
        <a:lstStyle/>
        <a:p>
          <a:endParaRPr lang="ru-RU"/>
        </a:p>
      </dgm:t>
    </dgm:pt>
    <dgm:pt modelId="{3F1D35FE-BDFE-40DF-B764-C9FB360C1F6E}">
      <dgm:prSet/>
      <dgm:spPr/>
      <dgm:t>
        <a:bodyPr/>
        <a:lstStyle/>
        <a:p>
          <a:r>
            <a:rPr lang="ru-RU" dirty="0" smtClean="0"/>
            <a:t>Общероссийская акция Интернет урок - антинаркотической  направленности</a:t>
          </a:r>
          <a:endParaRPr lang="ru-RU" dirty="0"/>
        </a:p>
      </dgm:t>
    </dgm:pt>
    <dgm:pt modelId="{CA553E56-24E4-4806-8A09-EDD7AF5E151D}" type="parTrans" cxnId="{280D99CC-6DB7-4794-A2D9-D442557F3349}">
      <dgm:prSet/>
      <dgm:spPr/>
      <dgm:t>
        <a:bodyPr/>
        <a:lstStyle/>
        <a:p>
          <a:endParaRPr lang="ru-RU"/>
        </a:p>
      </dgm:t>
    </dgm:pt>
    <dgm:pt modelId="{37F2EAEE-2CAD-490E-98BD-52CE46453893}" type="sibTrans" cxnId="{280D99CC-6DB7-4794-A2D9-D442557F3349}">
      <dgm:prSet/>
      <dgm:spPr/>
      <dgm:t>
        <a:bodyPr/>
        <a:lstStyle/>
        <a:p>
          <a:endParaRPr lang="ru-RU"/>
        </a:p>
      </dgm:t>
    </dgm:pt>
    <dgm:pt modelId="{A4ACE9B9-F08F-4A5C-A34B-9C9F7D132A24}" type="pres">
      <dgm:prSet presAssocID="{C8EAEA3D-9C4D-4652-9426-A578023A3D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117EF5-3A3A-49A1-9F09-6285E1F7CC9D}" type="pres">
      <dgm:prSet presAssocID="{68869047-4E90-45DA-8F0A-BDB75D53B73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1BEA0-07C7-4CFE-AF4D-25AE8793C92E}" type="pres">
      <dgm:prSet presAssocID="{68869047-4E90-45DA-8F0A-BDB75D53B73D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77BD8-40F7-4107-91E0-C8060988D493}" type="pres">
      <dgm:prSet presAssocID="{641F637F-D2B7-429B-A87F-F7FCAD1FE4A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F7BD5-F104-4553-AC30-E4E6EF65DAD5}" type="pres">
      <dgm:prSet presAssocID="{641F637F-D2B7-429B-A87F-F7FCAD1FE4A6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6C53F-74DA-4A6C-BE39-9729A0828027}" type="pres">
      <dgm:prSet presAssocID="{6BF120AC-615E-423F-8244-7B3DAD52141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E1395-993A-4C48-8C0B-ED9BE0F2F6BD}" type="pres">
      <dgm:prSet presAssocID="{6BF120AC-615E-423F-8244-7B3DAD52141B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A9EB28-DC02-4B76-8497-45E59F6057B3}" type="pres">
      <dgm:prSet presAssocID="{751D9E92-1E0A-4F60-AD35-DEF782A3D7C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FDF3D1-170E-45AB-BA73-1048615F5614}" type="pres">
      <dgm:prSet presAssocID="{751D9E92-1E0A-4F60-AD35-DEF782A3D7C2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6D8F8B-D16B-4193-A368-8BB11E8D809B}" srcId="{641F637F-D2B7-429B-A87F-F7FCAD1FE4A6}" destId="{19410C2C-778A-405F-811D-B25B58541291}" srcOrd="0" destOrd="0" parTransId="{D17B01AB-56BB-47D0-9156-957673AA3E01}" sibTransId="{48FC1420-698E-4C8E-90FB-79BCC62770E8}"/>
    <dgm:cxn modelId="{2914A8AF-56BF-44AC-8B0A-6784C1CD2B14}" type="presOf" srcId="{19410C2C-778A-405F-811D-B25B58541291}" destId="{78FF7BD5-F104-4553-AC30-E4E6EF65DAD5}" srcOrd="0" destOrd="0" presId="urn:microsoft.com/office/officeart/2005/8/layout/vList2"/>
    <dgm:cxn modelId="{80330C71-E6F6-4254-992B-9CEC83F65E9C}" srcId="{68869047-4E90-45DA-8F0A-BDB75D53B73D}" destId="{AEB2B144-4BED-4843-981E-26375C1D831F}" srcOrd="0" destOrd="0" parTransId="{5042EA77-8EA3-41FD-A0A5-B59F9E7E327A}" sibTransId="{10D27BA1-5582-4503-AAE9-526FEF39432E}"/>
    <dgm:cxn modelId="{C20A6417-E898-49B6-8944-8CB068FA05C8}" srcId="{6BF120AC-615E-423F-8244-7B3DAD52141B}" destId="{C95A3405-EAAE-4F69-B2CE-AB136337C4CE}" srcOrd="1" destOrd="0" parTransId="{707537F8-6590-4A97-8061-53A823D3283A}" sibTransId="{42D3DC3B-AD07-40D8-8B9C-37162610F18A}"/>
    <dgm:cxn modelId="{5E3D24C6-6B1A-43FB-AC1B-485CD5FCEF45}" type="presOf" srcId="{976F42D6-3AAE-4346-9862-C7481326EB77}" destId="{78FF7BD5-F104-4553-AC30-E4E6EF65DAD5}" srcOrd="0" destOrd="1" presId="urn:microsoft.com/office/officeart/2005/8/layout/vList2"/>
    <dgm:cxn modelId="{6778ACB0-40C0-424A-A7B6-CDB545E3067E}" srcId="{C8EAEA3D-9C4D-4652-9426-A578023A3DAB}" destId="{751D9E92-1E0A-4F60-AD35-DEF782A3D7C2}" srcOrd="3" destOrd="0" parTransId="{44CB7022-77C8-4CC6-9680-AAE4CD40FC96}" sibTransId="{CF92DC63-02AC-485D-9374-4212F3C5BC81}"/>
    <dgm:cxn modelId="{E8400D37-C8DA-4DAB-BE39-7613C42EC8E8}" srcId="{C8EAEA3D-9C4D-4652-9426-A578023A3DAB}" destId="{68869047-4E90-45DA-8F0A-BDB75D53B73D}" srcOrd="0" destOrd="0" parTransId="{DAA21DDE-5C4C-4A1D-AD71-3CEC805298CA}" sibTransId="{21386C28-32C7-4C82-99C4-C2392798AF7D}"/>
    <dgm:cxn modelId="{74D20B7C-72BE-4314-9D10-DC16E827B6EF}" type="presOf" srcId="{E516EFEC-71D6-451E-9A84-ACDDBB9A88CC}" destId="{730E1395-993A-4C48-8C0B-ED9BE0F2F6BD}" srcOrd="0" destOrd="2" presId="urn:microsoft.com/office/officeart/2005/8/layout/vList2"/>
    <dgm:cxn modelId="{1FDDA806-E0F1-416D-93EE-0C54E6095062}" type="presOf" srcId="{AF2AF4B6-AD20-453C-996D-887C88A20AAB}" destId="{C9FDF3D1-170E-45AB-BA73-1048615F5614}" srcOrd="0" destOrd="0" presId="urn:microsoft.com/office/officeart/2005/8/layout/vList2"/>
    <dgm:cxn modelId="{D650BAD7-3792-412A-A764-9AAE5BE3ED56}" srcId="{C8EAEA3D-9C4D-4652-9426-A578023A3DAB}" destId="{641F637F-D2B7-429B-A87F-F7FCAD1FE4A6}" srcOrd="1" destOrd="0" parTransId="{2B729BEC-F7CF-4E31-82A5-500027E82D53}" sibTransId="{8268F847-12F0-40C8-A455-C4C7ADDFF740}"/>
    <dgm:cxn modelId="{F3BB1C3E-314F-4CDE-8800-EF03FE4D7693}" srcId="{641F637F-D2B7-429B-A87F-F7FCAD1FE4A6}" destId="{976F42D6-3AAE-4346-9862-C7481326EB77}" srcOrd="1" destOrd="0" parTransId="{EB593CDD-3044-4325-BC19-2B1617CBC245}" sibTransId="{31737BF2-A1B2-470C-89C1-5A1A2F013E0E}"/>
    <dgm:cxn modelId="{A30068DB-A9D2-4A8A-B9EF-0D9107209E3F}" type="presOf" srcId="{3F1D35FE-BDFE-40DF-B764-C9FB360C1F6E}" destId="{C9FDF3D1-170E-45AB-BA73-1048615F5614}" srcOrd="0" destOrd="1" presId="urn:microsoft.com/office/officeart/2005/8/layout/vList2"/>
    <dgm:cxn modelId="{2F44CA23-68D1-4E0E-A9D1-2360BC1105FA}" type="presOf" srcId="{68869047-4E90-45DA-8F0A-BDB75D53B73D}" destId="{3C117EF5-3A3A-49A1-9F09-6285E1F7CC9D}" srcOrd="0" destOrd="0" presId="urn:microsoft.com/office/officeart/2005/8/layout/vList2"/>
    <dgm:cxn modelId="{F0246185-B373-471A-9C53-53713B6CFB44}" srcId="{C8EAEA3D-9C4D-4652-9426-A578023A3DAB}" destId="{6BF120AC-615E-423F-8244-7B3DAD52141B}" srcOrd="2" destOrd="0" parTransId="{A65F07F6-04E1-472E-B250-3126349557B3}" sibTransId="{68A65DE1-9AFD-4DEE-A3D9-A47C6710B381}"/>
    <dgm:cxn modelId="{6702D566-4672-4A2A-8BE5-4DE73B651892}" srcId="{751D9E92-1E0A-4F60-AD35-DEF782A3D7C2}" destId="{AF2AF4B6-AD20-453C-996D-887C88A20AAB}" srcOrd="0" destOrd="0" parTransId="{5829358B-B86D-4ED9-9A8D-019DC6EA22E6}" sibTransId="{19E01FF3-5E94-480B-A367-1DD4F9864A14}"/>
    <dgm:cxn modelId="{6101250A-0A8C-46B0-A458-0C1FC141BD3D}" type="presOf" srcId="{AEB2B144-4BED-4843-981E-26375C1D831F}" destId="{46D1BEA0-07C7-4CFE-AF4D-25AE8793C92E}" srcOrd="0" destOrd="0" presId="urn:microsoft.com/office/officeart/2005/8/layout/vList2"/>
    <dgm:cxn modelId="{280D99CC-6DB7-4794-A2D9-D442557F3349}" srcId="{751D9E92-1E0A-4F60-AD35-DEF782A3D7C2}" destId="{3F1D35FE-BDFE-40DF-B764-C9FB360C1F6E}" srcOrd="1" destOrd="0" parTransId="{CA553E56-24E4-4806-8A09-EDD7AF5E151D}" sibTransId="{37F2EAEE-2CAD-490E-98BD-52CE46453893}"/>
    <dgm:cxn modelId="{66581D82-2085-473A-AD0B-36F9A0F599EE}" type="presOf" srcId="{C95A3405-EAAE-4F69-B2CE-AB136337C4CE}" destId="{730E1395-993A-4C48-8C0B-ED9BE0F2F6BD}" srcOrd="0" destOrd="1" presId="urn:microsoft.com/office/officeart/2005/8/layout/vList2"/>
    <dgm:cxn modelId="{E2B2DE87-0C08-476E-989B-0F83CB4E6F7C}" srcId="{6BF120AC-615E-423F-8244-7B3DAD52141B}" destId="{E516EFEC-71D6-451E-9A84-ACDDBB9A88CC}" srcOrd="2" destOrd="0" parTransId="{109CB16D-022B-40CD-8BAC-ED4FC6351512}" sibTransId="{9BDA0A96-A4CF-494E-B1FF-A6357227BD53}"/>
    <dgm:cxn modelId="{A0EE8B7A-80F5-468E-B53E-8DEA0E815BF5}" type="presOf" srcId="{641F637F-D2B7-429B-A87F-F7FCAD1FE4A6}" destId="{C4277BD8-40F7-4107-91E0-C8060988D493}" srcOrd="0" destOrd="0" presId="urn:microsoft.com/office/officeart/2005/8/layout/vList2"/>
    <dgm:cxn modelId="{E576712C-27FA-4109-9F99-FD2069673803}" type="presOf" srcId="{6BF120AC-615E-423F-8244-7B3DAD52141B}" destId="{33F6C53F-74DA-4A6C-BE39-9729A0828027}" srcOrd="0" destOrd="0" presId="urn:microsoft.com/office/officeart/2005/8/layout/vList2"/>
    <dgm:cxn modelId="{8DFF66F5-6303-47C7-BEFE-0EE285A14692}" srcId="{641F637F-D2B7-429B-A87F-F7FCAD1FE4A6}" destId="{F295AEE1-CCB6-49C6-90FD-64DF1C6ED08E}" srcOrd="2" destOrd="0" parTransId="{B82FF993-35D6-40C2-87B7-F0D04B582EE4}" sibTransId="{7BECAE46-D2F3-4FD1-96BB-6A275B9099AD}"/>
    <dgm:cxn modelId="{0588C8B5-E721-4B9A-A645-05D29D22C5BA}" type="presOf" srcId="{751D9E92-1E0A-4F60-AD35-DEF782A3D7C2}" destId="{71A9EB28-DC02-4B76-8497-45E59F6057B3}" srcOrd="0" destOrd="0" presId="urn:microsoft.com/office/officeart/2005/8/layout/vList2"/>
    <dgm:cxn modelId="{BD5C2308-00AD-4923-9617-15823EBBCCA1}" type="presOf" srcId="{F295AEE1-CCB6-49C6-90FD-64DF1C6ED08E}" destId="{78FF7BD5-F104-4553-AC30-E4E6EF65DAD5}" srcOrd="0" destOrd="2" presId="urn:microsoft.com/office/officeart/2005/8/layout/vList2"/>
    <dgm:cxn modelId="{7419EE42-563B-4580-B3DC-B8C6C50AB98B}" type="presOf" srcId="{2AB733C7-820D-49CA-BBCB-F859F5A70F5D}" destId="{730E1395-993A-4C48-8C0B-ED9BE0F2F6BD}" srcOrd="0" destOrd="0" presId="urn:microsoft.com/office/officeart/2005/8/layout/vList2"/>
    <dgm:cxn modelId="{4DB033FF-7A01-4648-A4B7-DBDE4699B6F9}" srcId="{6BF120AC-615E-423F-8244-7B3DAD52141B}" destId="{2AB733C7-820D-49CA-BBCB-F859F5A70F5D}" srcOrd="0" destOrd="0" parTransId="{6B6F23D4-B920-46E4-BB1A-87E2543E9F83}" sibTransId="{E7D0072F-2FAC-4166-B3B6-E2716B9FF9B5}"/>
    <dgm:cxn modelId="{5D84C144-6ADB-413A-A19A-74B77D42DD3F}" type="presOf" srcId="{C8EAEA3D-9C4D-4652-9426-A578023A3DAB}" destId="{A4ACE9B9-F08F-4A5C-A34B-9C9F7D132A24}" srcOrd="0" destOrd="0" presId="urn:microsoft.com/office/officeart/2005/8/layout/vList2"/>
    <dgm:cxn modelId="{4F0C4C81-07B8-42EF-9178-6DE72DBFD142}" type="presParOf" srcId="{A4ACE9B9-F08F-4A5C-A34B-9C9F7D132A24}" destId="{3C117EF5-3A3A-49A1-9F09-6285E1F7CC9D}" srcOrd="0" destOrd="0" presId="urn:microsoft.com/office/officeart/2005/8/layout/vList2"/>
    <dgm:cxn modelId="{EDEF8447-BA00-4EBD-A44A-C7AAE151C4C9}" type="presParOf" srcId="{A4ACE9B9-F08F-4A5C-A34B-9C9F7D132A24}" destId="{46D1BEA0-07C7-4CFE-AF4D-25AE8793C92E}" srcOrd="1" destOrd="0" presId="urn:microsoft.com/office/officeart/2005/8/layout/vList2"/>
    <dgm:cxn modelId="{2593FFD1-039A-4AAF-8B13-E73691B47228}" type="presParOf" srcId="{A4ACE9B9-F08F-4A5C-A34B-9C9F7D132A24}" destId="{C4277BD8-40F7-4107-91E0-C8060988D493}" srcOrd="2" destOrd="0" presId="urn:microsoft.com/office/officeart/2005/8/layout/vList2"/>
    <dgm:cxn modelId="{83D35EE5-3FE7-4914-9EB1-946988BE32AC}" type="presParOf" srcId="{A4ACE9B9-F08F-4A5C-A34B-9C9F7D132A24}" destId="{78FF7BD5-F104-4553-AC30-E4E6EF65DAD5}" srcOrd="3" destOrd="0" presId="urn:microsoft.com/office/officeart/2005/8/layout/vList2"/>
    <dgm:cxn modelId="{CD206EFC-77C8-4C6B-931D-77A3F407D38A}" type="presParOf" srcId="{A4ACE9B9-F08F-4A5C-A34B-9C9F7D132A24}" destId="{33F6C53F-74DA-4A6C-BE39-9729A0828027}" srcOrd="4" destOrd="0" presId="urn:microsoft.com/office/officeart/2005/8/layout/vList2"/>
    <dgm:cxn modelId="{69535D1C-AE7B-4731-BE46-EAC298C7AC28}" type="presParOf" srcId="{A4ACE9B9-F08F-4A5C-A34B-9C9F7D132A24}" destId="{730E1395-993A-4C48-8C0B-ED9BE0F2F6BD}" srcOrd="5" destOrd="0" presId="urn:microsoft.com/office/officeart/2005/8/layout/vList2"/>
    <dgm:cxn modelId="{41ACFE09-904D-49B4-9399-E95340635DC8}" type="presParOf" srcId="{A4ACE9B9-F08F-4A5C-A34B-9C9F7D132A24}" destId="{71A9EB28-DC02-4B76-8497-45E59F6057B3}" srcOrd="6" destOrd="0" presId="urn:microsoft.com/office/officeart/2005/8/layout/vList2"/>
    <dgm:cxn modelId="{B38C2F84-2E7C-48F1-A5F4-66895D10CFD1}" type="presParOf" srcId="{A4ACE9B9-F08F-4A5C-A34B-9C9F7D132A24}" destId="{C9FDF3D1-170E-45AB-BA73-1048615F561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7C979F-21D7-480E-B949-E7B3A26A0D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7D8F59-DF7B-4757-9497-60358DD9B522}">
      <dgm:prSet/>
      <dgm:spPr/>
      <dgm:t>
        <a:bodyPr/>
        <a:lstStyle/>
        <a:p>
          <a:r>
            <a:rPr lang="ru-RU" b="1" dirty="0" smtClean="0"/>
            <a:t>Спортивное направление</a:t>
          </a:r>
          <a:endParaRPr lang="ru-RU" dirty="0"/>
        </a:p>
      </dgm:t>
    </dgm:pt>
    <dgm:pt modelId="{D82E8485-0878-4BD3-8C0B-D91E808A84D9}" type="parTrans" cxnId="{5370B7A0-5E91-4F97-A611-0BF50D72FF9C}">
      <dgm:prSet/>
      <dgm:spPr/>
      <dgm:t>
        <a:bodyPr/>
        <a:lstStyle/>
        <a:p>
          <a:endParaRPr lang="ru-RU"/>
        </a:p>
      </dgm:t>
    </dgm:pt>
    <dgm:pt modelId="{C7DF678E-FBDF-4600-9435-0C4E7A0D5F29}" type="sibTrans" cxnId="{5370B7A0-5E91-4F97-A611-0BF50D72FF9C}">
      <dgm:prSet/>
      <dgm:spPr/>
      <dgm:t>
        <a:bodyPr/>
        <a:lstStyle/>
        <a:p>
          <a:endParaRPr lang="ru-RU"/>
        </a:p>
      </dgm:t>
    </dgm:pt>
    <dgm:pt modelId="{A4EAF41B-CEB7-4A1A-A5CC-DA5F463F175C}">
      <dgm:prSet/>
      <dgm:spPr/>
      <dgm:t>
        <a:bodyPr/>
        <a:lstStyle/>
        <a:p>
          <a:r>
            <a:rPr lang="ru-RU" dirty="0" smtClean="0"/>
            <a:t>Школьный этап Всероссийских соревнований школьников "Президентские состязания" </a:t>
          </a:r>
          <a:endParaRPr lang="ru-RU" dirty="0"/>
        </a:p>
      </dgm:t>
    </dgm:pt>
    <dgm:pt modelId="{9CC97D2C-42DD-4508-A57A-2259CB435C38}" type="parTrans" cxnId="{B3F78EAD-0307-41F0-9AD2-672F23DACE15}">
      <dgm:prSet/>
      <dgm:spPr/>
      <dgm:t>
        <a:bodyPr/>
        <a:lstStyle/>
        <a:p>
          <a:endParaRPr lang="ru-RU"/>
        </a:p>
      </dgm:t>
    </dgm:pt>
    <dgm:pt modelId="{7774EA8E-D7B9-47BB-9734-C8E00FE86EE8}" type="sibTrans" cxnId="{B3F78EAD-0307-41F0-9AD2-672F23DACE15}">
      <dgm:prSet/>
      <dgm:spPr/>
      <dgm:t>
        <a:bodyPr/>
        <a:lstStyle/>
        <a:p>
          <a:endParaRPr lang="ru-RU"/>
        </a:p>
      </dgm:t>
    </dgm:pt>
    <dgm:pt modelId="{D683A4AC-866E-4DDA-915E-1E0738CE28B8}">
      <dgm:prSet/>
      <dgm:spPr/>
      <dgm:t>
        <a:bodyPr/>
        <a:lstStyle/>
        <a:p>
          <a:r>
            <a:rPr lang="ru-RU" dirty="0" smtClean="0"/>
            <a:t>Региональный этап Всероссийских соревнований школьников "Президентские состязания"</a:t>
          </a:r>
          <a:endParaRPr lang="ru-RU" dirty="0"/>
        </a:p>
      </dgm:t>
    </dgm:pt>
    <dgm:pt modelId="{72CAD705-1A51-4D60-8AC0-7D7F55DFB522}" type="parTrans" cxnId="{440ACDC3-35E6-4347-84FD-CB76B062FB91}">
      <dgm:prSet/>
      <dgm:spPr/>
      <dgm:t>
        <a:bodyPr/>
        <a:lstStyle/>
        <a:p>
          <a:endParaRPr lang="ru-RU"/>
        </a:p>
      </dgm:t>
    </dgm:pt>
    <dgm:pt modelId="{008644A3-6723-4DB3-94A0-6C3CF61F8980}" type="sibTrans" cxnId="{440ACDC3-35E6-4347-84FD-CB76B062FB91}">
      <dgm:prSet/>
      <dgm:spPr/>
      <dgm:t>
        <a:bodyPr/>
        <a:lstStyle/>
        <a:p>
          <a:endParaRPr lang="ru-RU"/>
        </a:p>
      </dgm:t>
    </dgm:pt>
    <dgm:pt modelId="{9BB5D36D-4CF0-492F-B12D-92AA692C9C45}">
      <dgm:prSet/>
      <dgm:spPr/>
      <dgm:t>
        <a:bodyPr/>
        <a:lstStyle/>
        <a:p>
          <a:r>
            <a:rPr lang="ru-RU" dirty="0" smtClean="0"/>
            <a:t>В общеобразовательных организациях ЭМР функционируют 10 физкультурно-спортивных клубов,  в которых занимаются 721 человек. УМП и спорта проводит Школьную  спортивную лигу</a:t>
          </a:r>
          <a:endParaRPr lang="ru-RU" dirty="0"/>
        </a:p>
      </dgm:t>
    </dgm:pt>
    <dgm:pt modelId="{7A893A19-E534-45CB-A361-B8ACD3ADA15D}" type="parTrans" cxnId="{B11C3102-A555-44E8-92F3-43DEA6953A6D}">
      <dgm:prSet/>
      <dgm:spPr/>
      <dgm:t>
        <a:bodyPr/>
        <a:lstStyle/>
        <a:p>
          <a:endParaRPr lang="ru-RU"/>
        </a:p>
      </dgm:t>
    </dgm:pt>
    <dgm:pt modelId="{3371BEF8-D47A-4C2C-92CF-3A07CEFE0385}" type="sibTrans" cxnId="{B11C3102-A555-44E8-92F3-43DEA6953A6D}">
      <dgm:prSet/>
      <dgm:spPr/>
      <dgm:t>
        <a:bodyPr/>
        <a:lstStyle/>
        <a:p>
          <a:endParaRPr lang="ru-RU"/>
        </a:p>
      </dgm:t>
    </dgm:pt>
    <dgm:pt modelId="{F60E6668-381C-47DC-8B12-562C59966371}">
      <dgm:prSet/>
      <dgm:spPr/>
      <dgm:t>
        <a:bodyPr/>
        <a:lstStyle/>
        <a:p>
          <a:r>
            <a:rPr lang="ru-RU" b="1" dirty="0" smtClean="0"/>
            <a:t>Экологическое направление</a:t>
          </a:r>
          <a:endParaRPr lang="ru-RU" dirty="0"/>
        </a:p>
      </dgm:t>
    </dgm:pt>
    <dgm:pt modelId="{C8FFB1C9-E098-48B9-A5D5-B53F4DB80157}" type="parTrans" cxnId="{2E034150-19A6-4465-990F-91E352E499CE}">
      <dgm:prSet/>
      <dgm:spPr/>
      <dgm:t>
        <a:bodyPr/>
        <a:lstStyle/>
        <a:p>
          <a:endParaRPr lang="ru-RU"/>
        </a:p>
      </dgm:t>
    </dgm:pt>
    <dgm:pt modelId="{CD2BACD2-0804-4446-A895-6B53FF3D6BD1}" type="sibTrans" cxnId="{2E034150-19A6-4465-990F-91E352E499CE}">
      <dgm:prSet/>
      <dgm:spPr/>
      <dgm:t>
        <a:bodyPr/>
        <a:lstStyle/>
        <a:p>
          <a:endParaRPr lang="ru-RU"/>
        </a:p>
      </dgm:t>
    </dgm:pt>
    <dgm:pt modelId="{6045DC96-24EF-48D4-B840-2074C712015C}">
      <dgm:prSet/>
      <dgm:spPr/>
      <dgm:t>
        <a:bodyPr/>
        <a:lstStyle/>
        <a:p>
          <a:r>
            <a:rPr lang="ru-RU" dirty="0" smtClean="0"/>
            <a:t>Краевая экологическая акция "Сохраним лес живым"</a:t>
          </a:r>
          <a:endParaRPr lang="ru-RU" dirty="0"/>
        </a:p>
      </dgm:t>
    </dgm:pt>
    <dgm:pt modelId="{54BA359E-EDB0-4CE7-99D4-D7FF66AA7756}" type="parTrans" cxnId="{ABAF8D7F-1A37-4697-8E45-A753FB63728E}">
      <dgm:prSet/>
      <dgm:spPr/>
      <dgm:t>
        <a:bodyPr/>
        <a:lstStyle/>
        <a:p>
          <a:endParaRPr lang="ru-RU"/>
        </a:p>
      </dgm:t>
    </dgm:pt>
    <dgm:pt modelId="{48703201-53A1-47B2-8FEA-D1BC81EF36CC}" type="sibTrans" cxnId="{ABAF8D7F-1A37-4697-8E45-A753FB63728E}">
      <dgm:prSet/>
      <dgm:spPr/>
      <dgm:t>
        <a:bodyPr/>
        <a:lstStyle/>
        <a:p>
          <a:endParaRPr lang="ru-RU"/>
        </a:p>
      </dgm:t>
    </dgm:pt>
    <dgm:pt modelId="{44772374-3B71-4ADE-B656-3C07FFF921A5}">
      <dgm:prSet/>
      <dgm:spPr/>
      <dgm:t>
        <a:bodyPr/>
        <a:lstStyle/>
        <a:p>
          <a:r>
            <a:rPr lang="ru-RU" b="1" dirty="0" smtClean="0"/>
            <a:t>Творческое направление</a:t>
          </a:r>
          <a:endParaRPr lang="ru-RU" dirty="0"/>
        </a:p>
      </dgm:t>
    </dgm:pt>
    <dgm:pt modelId="{ACAB3A02-4B59-4E07-8FEF-35B163FDA1D1}" type="parTrans" cxnId="{95CBDD73-0E4E-4E9C-B356-0FDFCFC5E238}">
      <dgm:prSet/>
      <dgm:spPr/>
      <dgm:t>
        <a:bodyPr/>
        <a:lstStyle/>
        <a:p>
          <a:endParaRPr lang="ru-RU"/>
        </a:p>
      </dgm:t>
    </dgm:pt>
    <dgm:pt modelId="{B3662BDC-374D-41CE-BDF4-233A70A269E4}" type="sibTrans" cxnId="{95CBDD73-0E4E-4E9C-B356-0FDFCFC5E238}">
      <dgm:prSet/>
      <dgm:spPr/>
      <dgm:t>
        <a:bodyPr/>
        <a:lstStyle/>
        <a:p>
          <a:endParaRPr lang="ru-RU"/>
        </a:p>
      </dgm:t>
    </dgm:pt>
    <dgm:pt modelId="{106FFCB4-6512-4A0E-9A07-89B96D3CF0A4}">
      <dgm:prSet/>
      <dgm:spPr/>
      <dgm:t>
        <a:bodyPr/>
        <a:lstStyle/>
        <a:p>
          <a:r>
            <a:rPr lang="ru-RU" dirty="0" smtClean="0"/>
            <a:t>Дистанционный этап фестиваля искусств "Таланты без границ"</a:t>
          </a:r>
          <a:endParaRPr lang="ru-RU" dirty="0"/>
        </a:p>
      </dgm:t>
    </dgm:pt>
    <dgm:pt modelId="{9C8D6DEA-9CC2-4047-B46F-6D92B5B2749A}" type="parTrans" cxnId="{3DCEBDC8-1D65-44EB-B5A4-B84DF17DE83D}">
      <dgm:prSet/>
      <dgm:spPr/>
      <dgm:t>
        <a:bodyPr/>
        <a:lstStyle/>
        <a:p>
          <a:endParaRPr lang="ru-RU"/>
        </a:p>
      </dgm:t>
    </dgm:pt>
    <dgm:pt modelId="{9BA5ABEF-1C5A-4BB6-B61E-515442F18CD3}" type="sibTrans" cxnId="{3DCEBDC8-1D65-44EB-B5A4-B84DF17DE83D}">
      <dgm:prSet/>
      <dgm:spPr/>
      <dgm:t>
        <a:bodyPr/>
        <a:lstStyle/>
        <a:p>
          <a:endParaRPr lang="ru-RU"/>
        </a:p>
      </dgm:t>
    </dgm:pt>
    <dgm:pt modelId="{68EA0636-22E7-4025-A91D-1F5C48FA6BFF}" type="pres">
      <dgm:prSet presAssocID="{307C979F-21D7-480E-B949-E7B3A26A0D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0C9588-0314-4C11-97BB-16830994B3DB}" type="pres">
      <dgm:prSet presAssocID="{937D8F59-DF7B-4757-9497-60358DD9B52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91FC66-2471-4E09-B7E0-F2189035AB62}" type="pres">
      <dgm:prSet presAssocID="{937D8F59-DF7B-4757-9497-60358DD9B522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54E00-2999-4E9D-AEAA-58E52E7C2871}" type="pres">
      <dgm:prSet presAssocID="{F60E6668-381C-47DC-8B12-562C5996637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D5DF7-6FF7-4A79-B5A7-150771D78BDC}" type="pres">
      <dgm:prSet presAssocID="{F60E6668-381C-47DC-8B12-562C59966371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3B5D9-1F0D-42B1-849F-EA666280D8DB}" type="pres">
      <dgm:prSet presAssocID="{44772374-3B71-4ADE-B656-3C07FFF921A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B9985C-9C59-4598-9CE3-7B1553A95128}" type="pres">
      <dgm:prSet presAssocID="{44772374-3B71-4ADE-B656-3C07FFF921A5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AF8D7F-1A37-4697-8E45-A753FB63728E}" srcId="{F60E6668-381C-47DC-8B12-562C59966371}" destId="{6045DC96-24EF-48D4-B840-2074C712015C}" srcOrd="0" destOrd="0" parTransId="{54BA359E-EDB0-4CE7-99D4-D7FF66AA7756}" sibTransId="{48703201-53A1-47B2-8FEA-D1BC81EF36CC}"/>
    <dgm:cxn modelId="{2E034150-19A6-4465-990F-91E352E499CE}" srcId="{307C979F-21D7-480E-B949-E7B3A26A0DD4}" destId="{F60E6668-381C-47DC-8B12-562C59966371}" srcOrd="1" destOrd="0" parTransId="{C8FFB1C9-E098-48B9-A5D5-B53F4DB80157}" sibTransId="{CD2BACD2-0804-4446-A895-6B53FF3D6BD1}"/>
    <dgm:cxn modelId="{5370B7A0-5E91-4F97-A611-0BF50D72FF9C}" srcId="{307C979F-21D7-480E-B949-E7B3A26A0DD4}" destId="{937D8F59-DF7B-4757-9497-60358DD9B522}" srcOrd="0" destOrd="0" parTransId="{D82E8485-0878-4BD3-8C0B-D91E808A84D9}" sibTransId="{C7DF678E-FBDF-4600-9435-0C4E7A0D5F29}"/>
    <dgm:cxn modelId="{B3F78EAD-0307-41F0-9AD2-672F23DACE15}" srcId="{937D8F59-DF7B-4757-9497-60358DD9B522}" destId="{A4EAF41B-CEB7-4A1A-A5CC-DA5F463F175C}" srcOrd="0" destOrd="0" parTransId="{9CC97D2C-42DD-4508-A57A-2259CB435C38}" sibTransId="{7774EA8E-D7B9-47BB-9734-C8E00FE86EE8}"/>
    <dgm:cxn modelId="{7AC8207A-D366-4455-A90E-FFC07FEB2937}" type="presOf" srcId="{937D8F59-DF7B-4757-9497-60358DD9B522}" destId="{930C9588-0314-4C11-97BB-16830994B3DB}" srcOrd="0" destOrd="0" presId="urn:microsoft.com/office/officeart/2005/8/layout/vList2"/>
    <dgm:cxn modelId="{3DCEBDC8-1D65-44EB-B5A4-B84DF17DE83D}" srcId="{44772374-3B71-4ADE-B656-3C07FFF921A5}" destId="{106FFCB4-6512-4A0E-9A07-89B96D3CF0A4}" srcOrd="0" destOrd="0" parTransId="{9C8D6DEA-9CC2-4047-B46F-6D92B5B2749A}" sibTransId="{9BA5ABEF-1C5A-4BB6-B61E-515442F18CD3}"/>
    <dgm:cxn modelId="{1E82F788-BDA4-4801-971D-E70D5CEC62C2}" type="presOf" srcId="{A4EAF41B-CEB7-4A1A-A5CC-DA5F463F175C}" destId="{7E91FC66-2471-4E09-B7E0-F2189035AB62}" srcOrd="0" destOrd="0" presId="urn:microsoft.com/office/officeart/2005/8/layout/vList2"/>
    <dgm:cxn modelId="{B11C3102-A555-44E8-92F3-43DEA6953A6D}" srcId="{937D8F59-DF7B-4757-9497-60358DD9B522}" destId="{9BB5D36D-4CF0-492F-B12D-92AA692C9C45}" srcOrd="2" destOrd="0" parTransId="{7A893A19-E534-45CB-A361-B8ACD3ADA15D}" sibTransId="{3371BEF8-D47A-4C2C-92CF-3A07CEFE0385}"/>
    <dgm:cxn modelId="{2488EB68-7BED-43FC-86F3-5BD8891EF1B9}" type="presOf" srcId="{D683A4AC-866E-4DDA-915E-1E0738CE28B8}" destId="{7E91FC66-2471-4E09-B7E0-F2189035AB62}" srcOrd="0" destOrd="1" presId="urn:microsoft.com/office/officeart/2005/8/layout/vList2"/>
    <dgm:cxn modelId="{F5E1C67A-4B67-492F-9057-E274651493D3}" type="presOf" srcId="{F60E6668-381C-47DC-8B12-562C59966371}" destId="{2BF54E00-2999-4E9D-AEAA-58E52E7C2871}" srcOrd="0" destOrd="0" presId="urn:microsoft.com/office/officeart/2005/8/layout/vList2"/>
    <dgm:cxn modelId="{20BCE19B-649A-491E-BE84-000C0DD4C484}" type="presOf" srcId="{9BB5D36D-4CF0-492F-B12D-92AA692C9C45}" destId="{7E91FC66-2471-4E09-B7E0-F2189035AB62}" srcOrd="0" destOrd="2" presId="urn:microsoft.com/office/officeart/2005/8/layout/vList2"/>
    <dgm:cxn modelId="{440ACDC3-35E6-4347-84FD-CB76B062FB91}" srcId="{937D8F59-DF7B-4757-9497-60358DD9B522}" destId="{D683A4AC-866E-4DDA-915E-1E0738CE28B8}" srcOrd="1" destOrd="0" parTransId="{72CAD705-1A51-4D60-8AC0-7D7F55DFB522}" sibTransId="{008644A3-6723-4DB3-94A0-6C3CF61F8980}"/>
    <dgm:cxn modelId="{98E9BEED-E9BC-4DAC-9B8D-AF3C26EA0F23}" type="presOf" srcId="{44772374-3B71-4ADE-B656-3C07FFF921A5}" destId="{47B3B5D9-1F0D-42B1-849F-EA666280D8DB}" srcOrd="0" destOrd="0" presId="urn:microsoft.com/office/officeart/2005/8/layout/vList2"/>
    <dgm:cxn modelId="{BEC47A77-5075-4E6D-8857-BBB661905938}" type="presOf" srcId="{6045DC96-24EF-48D4-B840-2074C712015C}" destId="{808D5DF7-6FF7-4A79-B5A7-150771D78BDC}" srcOrd="0" destOrd="0" presId="urn:microsoft.com/office/officeart/2005/8/layout/vList2"/>
    <dgm:cxn modelId="{B3EA1864-077B-442D-AB92-C7309CE0A9B6}" type="presOf" srcId="{307C979F-21D7-480E-B949-E7B3A26A0DD4}" destId="{68EA0636-22E7-4025-A91D-1F5C48FA6BFF}" srcOrd="0" destOrd="0" presId="urn:microsoft.com/office/officeart/2005/8/layout/vList2"/>
    <dgm:cxn modelId="{1B52CF4E-C95C-42D2-9C01-79075E55A0C5}" type="presOf" srcId="{106FFCB4-6512-4A0E-9A07-89B96D3CF0A4}" destId="{D1B9985C-9C59-4598-9CE3-7B1553A95128}" srcOrd="0" destOrd="0" presId="urn:microsoft.com/office/officeart/2005/8/layout/vList2"/>
    <dgm:cxn modelId="{95CBDD73-0E4E-4E9C-B356-0FDFCFC5E238}" srcId="{307C979F-21D7-480E-B949-E7B3A26A0DD4}" destId="{44772374-3B71-4ADE-B656-3C07FFF921A5}" srcOrd="2" destOrd="0" parTransId="{ACAB3A02-4B59-4E07-8FEF-35B163FDA1D1}" sibTransId="{B3662BDC-374D-41CE-BDF4-233A70A269E4}"/>
    <dgm:cxn modelId="{F9382575-7BE9-42FC-AAC5-2BB2DFD6461C}" type="presParOf" srcId="{68EA0636-22E7-4025-A91D-1F5C48FA6BFF}" destId="{930C9588-0314-4C11-97BB-16830994B3DB}" srcOrd="0" destOrd="0" presId="urn:microsoft.com/office/officeart/2005/8/layout/vList2"/>
    <dgm:cxn modelId="{7B9F2900-C896-441A-A18D-60E7367EF881}" type="presParOf" srcId="{68EA0636-22E7-4025-A91D-1F5C48FA6BFF}" destId="{7E91FC66-2471-4E09-B7E0-F2189035AB62}" srcOrd="1" destOrd="0" presId="urn:microsoft.com/office/officeart/2005/8/layout/vList2"/>
    <dgm:cxn modelId="{3726DDAA-00E2-4193-BE1F-5F1AC80550E9}" type="presParOf" srcId="{68EA0636-22E7-4025-A91D-1F5C48FA6BFF}" destId="{2BF54E00-2999-4E9D-AEAA-58E52E7C2871}" srcOrd="2" destOrd="0" presId="urn:microsoft.com/office/officeart/2005/8/layout/vList2"/>
    <dgm:cxn modelId="{E5C7EEC8-8409-4845-9900-51733CB59AEB}" type="presParOf" srcId="{68EA0636-22E7-4025-A91D-1F5C48FA6BFF}" destId="{808D5DF7-6FF7-4A79-B5A7-150771D78BDC}" srcOrd="3" destOrd="0" presId="urn:microsoft.com/office/officeart/2005/8/layout/vList2"/>
    <dgm:cxn modelId="{53B6AA3D-F0F2-49A3-A430-9F44CEF50609}" type="presParOf" srcId="{68EA0636-22E7-4025-A91D-1F5C48FA6BFF}" destId="{47B3B5D9-1F0D-42B1-849F-EA666280D8DB}" srcOrd="4" destOrd="0" presId="urn:microsoft.com/office/officeart/2005/8/layout/vList2"/>
    <dgm:cxn modelId="{4C53A38A-88D1-40A3-AA01-650A7AB83007}" type="presParOf" srcId="{68EA0636-22E7-4025-A91D-1F5C48FA6BFF}" destId="{D1B9985C-9C59-4598-9CE3-7B1553A9512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0620FF-6DCA-45F0-8C43-9AFAEDF35816}">
      <dsp:nvSpPr>
        <dsp:cNvPr id="0" name=""/>
        <dsp:cNvSpPr/>
      </dsp:nvSpPr>
      <dsp:spPr>
        <a:xfrm>
          <a:off x="2068" y="274997"/>
          <a:ext cx="2616443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Илимпийская группа</a:t>
          </a:r>
          <a:endParaRPr lang="ru-RU" sz="1400" kern="1200" dirty="0"/>
        </a:p>
      </dsp:txBody>
      <dsp:txXfrm>
        <a:off x="2068" y="274997"/>
        <a:ext cx="2616443" cy="403200"/>
      </dsp:txXfrm>
    </dsp:sp>
    <dsp:sp modelId="{94D88AB8-2C3C-481B-9599-DA4655B69C60}">
      <dsp:nvSpPr>
        <dsp:cNvPr id="0" name=""/>
        <dsp:cNvSpPr/>
      </dsp:nvSpPr>
      <dsp:spPr>
        <a:xfrm>
          <a:off x="2068" y="678198"/>
          <a:ext cx="2616443" cy="31512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Детский сад № 1 «Одуванчик»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Детский сад № 2 «</a:t>
          </a:r>
          <a:r>
            <a:rPr lang="ru-RU" sz="1400" kern="1200" dirty="0" err="1" smtClean="0"/>
            <a:t>Асиктакан</a:t>
          </a:r>
          <a:r>
            <a:rPr lang="ru-RU" sz="1400" kern="1200" dirty="0" smtClean="0"/>
            <a:t>»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Детский сад № 3 «Ручеёк»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Детский сад № 4 «</a:t>
          </a:r>
          <a:r>
            <a:rPr lang="ru-RU" sz="1400" kern="1200" dirty="0" err="1" smtClean="0"/>
            <a:t>Осиктакан</a:t>
          </a:r>
          <a:r>
            <a:rPr lang="ru-RU" sz="1400" kern="1200" dirty="0" smtClean="0"/>
            <a:t>»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Детский сад № 5 «Лесной»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Детский сад п. </a:t>
          </a:r>
          <a:r>
            <a:rPr lang="ru-RU" sz="1400" kern="1200" dirty="0" err="1" smtClean="0"/>
            <a:t>Нидым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Детский сад п. </a:t>
          </a:r>
          <a:r>
            <a:rPr lang="ru-RU" sz="1400" kern="1200" dirty="0" err="1" smtClean="0"/>
            <a:t>Эконда</a:t>
          </a:r>
          <a:r>
            <a:rPr lang="ru-RU" sz="1400" kern="1200" dirty="0" smtClean="0"/>
            <a:t>»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Детский сад п. </a:t>
          </a:r>
          <a:r>
            <a:rPr lang="ru-RU" sz="1400" kern="1200" dirty="0" err="1" smtClean="0"/>
            <a:t>Чиринда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Детский сад п. Ессей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Детский сад п. </a:t>
          </a:r>
          <a:r>
            <a:rPr lang="ru-RU" sz="1400" kern="1200" dirty="0" err="1" smtClean="0"/>
            <a:t>Кислокан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Детский сад п. </a:t>
          </a:r>
          <a:r>
            <a:rPr lang="ru-RU" sz="1400" kern="1200" dirty="0" err="1" smtClean="0"/>
            <a:t>Тутончаны</a:t>
          </a:r>
          <a:endParaRPr lang="ru-RU" sz="1400" kern="1200" dirty="0"/>
        </a:p>
      </dsp:txBody>
      <dsp:txXfrm>
        <a:off x="2068" y="678198"/>
        <a:ext cx="2616443" cy="3151259"/>
      </dsp:txXfrm>
    </dsp:sp>
    <dsp:sp modelId="{610E9F61-9D35-4C49-8072-27B4FAF43421}">
      <dsp:nvSpPr>
        <dsp:cNvPr id="0" name=""/>
        <dsp:cNvSpPr/>
      </dsp:nvSpPr>
      <dsp:spPr>
        <a:xfrm>
          <a:off x="2984813" y="274997"/>
          <a:ext cx="3155665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Байкитская группа</a:t>
          </a:r>
          <a:endParaRPr lang="ru-RU" sz="1400" kern="1200" dirty="0"/>
        </a:p>
      </dsp:txBody>
      <dsp:txXfrm>
        <a:off x="2984813" y="274997"/>
        <a:ext cx="3155665" cy="403200"/>
      </dsp:txXfrm>
    </dsp:sp>
    <dsp:sp modelId="{FE125F4C-79D1-4DF4-898C-2871316D8559}">
      <dsp:nvSpPr>
        <dsp:cNvPr id="0" name=""/>
        <dsp:cNvSpPr/>
      </dsp:nvSpPr>
      <dsp:spPr>
        <a:xfrm>
          <a:off x="2984813" y="678198"/>
          <a:ext cx="3155665" cy="31512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Детский сад №1 «</a:t>
          </a:r>
          <a:r>
            <a:rPr lang="ru-RU" sz="1400" kern="1200" dirty="0" err="1" smtClean="0"/>
            <a:t>Олененок</a:t>
          </a:r>
          <a:r>
            <a:rPr lang="ru-RU" sz="1400" kern="1200" dirty="0" smtClean="0"/>
            <a:t>» с. </a:t>
          </a:r>
          <a:r>
            <a:rPr lang="ru-RU" sz="1400" kern="1200" dirty="0" err="1" smtClean="0"/>
            <a:t>Байкит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Детский сад №2 «Малыш» с. </a:t>
          </a:r>
          <a:r>
            <a:rPr lang="ru-RU" sz="1400" kern="1200" dirty="0" err="1" smtClean="0"/>
            <a:t>Байкит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Детский сад №3 «Морозко» с. </a:t>
          </a:r>
          <a:r>
            <a:rPr lang="ru-RU" sz="1400" kern="1200" dirty="0" err="1" smtClean="0"/>
            <a:t>Байкит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Детский сад «</a:t>
          </a:r>
          <a:r>
            <a:rPr lang="ru-RU" sz="1400" kern="1200" dirty="0" err="1" smtClean="0"/>
            <a:t>Осиктакан</a:t>
          </a:r>
          <a:r>
            <a:rPr lang="ru-RU" sz="1400" kern="1200" dirty="0" smtClean="0"/>
            <a:t>» п. </a:t>
          </a:r>
          <a:r>
            <a:rPr lang="ru-RU" sz="1400" kern="1200" dirty="0" err="1" smtClean="0"/>
            <a:t>Полигус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Детский сад «</a:t>
          </a:r>
          <a:r>
            <a:rPr lang="ru-RU" sz="1400" kern="1200" dirty="0" err="1" smtClean="0"/>
            <a:t>Чипкан</a:t>
          </a:r>
          <a:r>
            <a:rPr lang="ru-RU" sz="1400" kern="1200" dirty="0" smtClean="0"/>
            <a:t>» п. </a:t>
          </a:r>
          <a:r>
            <a:rPr lang="ru-RU" sz="1400" kern="1200" dirty="0" err="1" smtClean="0"/>
            <a:t>Суринда</a:t>
          </a:r>
          <a:endParaRPr lang="ru-RU" sz="1400" kern="1200" dirty="0"/>
        </a:p>
      </dsp:txBody>
      <dsp:txXfrm>
        <a:off x="2984813" y="678198"/>
        <a:ext cx="3155665" cy="3151259"/>
      </dsp:txXfrm>
    </dsp:sp>
    <dsp:sp modelId="{D7F45028-1BBE-426E-A36F-CF8AEB6FC8C2}">
      <dsp:nvSpPr>
        <dsp:cNvPr id="0" name=""/>
        <dsp:cNvSpPr/>
      </dsp:nvSpPr>
      <dsp:spPr>
        <a:xfrm>
          <a:off x="6506781" y="274997"/>
          <a:ext cx="2204117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Тунгусско-Чунская</a:t>
          </a:r>
          <a:r>
            <a:rPr lang="ru-RU" sz="1400" kern="1200" dirty="0" smtClean="0"/>
            <a:t> группа</a:t>
          </a:r>
          <a:endParaRPr lang="ru-RU" sz="1400" kern="1200" dirty="0"/>
        </a:p>
      </dsp:txBody>
      <dsp:txXfrm>
        <a:off x="6506781" y="274997"/>
        <a:ext cx="2204117" cy="403200"/>
      </dsp:txXfrm>
    </dsp:sp>
    <dsp:sp modelId="{994430F6-EE4C-4C27-9D3D-BB2F0F8B86DB}">
      <dsp:nvSpPr>
        <dsp:cNvPr id="0" name=""/>
        <dsp:cNvSpPr/>
      </dsp:nvSpPr>
      <dsp:spPr>
        <a:xfrm>
          <a:off x="6506781" y="678198"/>
          <a:ext cx="2204117" cy="31512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Детский сад «</a:t>
          </a:r>
          <a:r>
            <a:rPr lang="ru-RU" sz="1400" kern="1200" dirty="0" err="1" smtClean="0"/>
            <a:t>Северок</a:t>
          </a:r>
          <a:r>
            <a:rPr lang="ru-RU" sz="1400" kern="1200" dirty="0" smtClean="0"/>
            <a:t>» с. </a:t>
          </a:r>
          <a:r>
            <a:rPr lang="ru-RU" sz="1400" kern="1200" dirty="0" err="1" smtClean="0"/>
            <a:t>Ванавара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Детский сад «Ягодка» с. </a:t>
          </a:r>
          <a:r>
            <a:rPr lang="ru-RU" sz="1400" kern="1200" dirty="0" err="1" smtClean="0"/>
            <a:t>Ванавара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Детский сад «Солнышко» </a:t>
          </a:r>
          <a:r>
            <a:rPr lang="ru-RU" sz="1400" kern="1200" dirty="0" err="1" smtClean="0"/>
            <a:t>п.Стрелка</a:t>
          </a:r>
          <a:r>
            <a:rPr lang="ru-RU" sz="1400" kern="1200" dirty="0" smtClean="0"/>
            <a:t>-Чуня</a:t>
          </a:r>
          <a:endParaRPr lang="ru-RU" sz="1400" kern="1200" dirty="0"/>
        </a:p>
      </dsp:txBody>
      <dsp:txXfrm>
        <a:off x="6506781" y="678198"/>
        <a:ext cx="2204117" cy="31512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C64CE4-D8A9-4D18-8F73-CBC48128580F}">
      <dsp:nvSpPr>
        <dsp:cNvPr id="0" name=""/>
        <dsp:cNvSpPr/>
      </dsp:nvSpPr>
      <dsp:spPr>
        <a:xfrm>
          <a:off x="4382" y="22342"/>
          <a:ext cx="3161003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Илимпийская группа</a:t>
          </a:r>
          <a:endParaRPr lang="ru-RU" sz="1400" kern="1200" dirty="0"/>
        </a:p>
      </dsp:txBody>
      <dsp:txXfrm>
        <a:off x="4382" y="22342"/>
        <a:ext cx="3161003" cy="345600"/>
      </dsp:txXfrm>
    </dsp:sp>
    <dsp:sp modelId="{6661CC57-7D1D-4610-93E6-1BC84181D31B}">
      <dsp:nvSpPr>
        <dsp:cNvPr id="0" name=""/>
        <dsp:cNvSpPr/>
      </dsp:nvSpPr>
      <dsp:spPr>
        <a:xfrm>
          <a:off x="4382" y="367942"/>
          <a:ext cx="3161003" cy="39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Туринская средняя общеобразовательная школа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Туринская начальная общеобразовательная школа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Туринская средняя обще-образовательная школа-интернат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/>
            <a:t>Тутончанская</a:t>
          </a:r>
          <a:r>
            <a:rPr lang="ru-RU" sz="1200" b="1" kern="1200" dirty="0" smtClean="0"/>
            <a:t> средняя общеобразовательная школа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/>
            <a:t>Кислоканская</a:t>
          </a:r>
          <a:r>
            <a:rPr lang="ru-RU" sz="1200" b="1" kern="1200" dirty="0" smtClean="0"/>
            <a:t> средняя общеобразовательная школа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smtClean="0"/>
            <a:t>Ессейская средняя общеобразовательная школа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/>
            <a:t>Нидымская</a:t>
          </a:r>
          <a:r>
            <a:rPr lang="ru-RU" sz="1200" b="1" kern="1200" dirty="0" smtClean="0"/>
            <a:t> основная общеобразовательная школа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/>
            <a:t>Юктинская</a:t>
          </a:r>
          <a:r>
            <a:rPr lang="ru-RU" sz="1200" b="1" kern="1200" dirty="0" smtClean="0"/>
            <a:t> начальная школа-детский сад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/>
            <a:t>Экондинская</a:t>
          </a:r>
          <a:r>
            <a:rPr lang="ru-RU" sz="1200" b="1" kern="1200" dirty="0" smtClean="0"/>
            <a:t> начальная общеобразовательная школа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/>
            <a:t>Учамская</a:t>
          </a:r>
          <a:r>
            <a:rPr lang="ru-RU" sz="1200" b="1" kern="1200" dirty="0" smtClean="0"/>
            <a:t> начальная школа-детский сад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/>
            <a:t>Чириндинская</a:t>
          </a:r>
          <a:r>
            <a:rPr lang="ru-RU" sz="1200" b="1" kern="1200" dirty="0" smtClean="0"/>
            <a:t> начальная общеобразовательная школа</a:t>
          </a:r>
          <a:endParaRPr lang="ru-RU" sz="1200" kern="1200" dirty="0"/>
        </a:p>
      </dsp:txBody>
      <dsp:txXfrm>
        <a:off x="4382" y="367942"/>
        <a:ext cx="3161003" cy="3952800"/>
      </dsp:txXfrm>
    </dsp:sp>
    <dsp:sp modelId="{AE94C954-AFF2-4786-880D-37BFAD829B08}">
      <dsp:nvSpPr>
        <dsp:cNvPr id="0" name=""/>
        <dsp:cNvSpPr/>
      </dsp:nvSpPr>
      <dsp:spPr>
        <a:xfrm>
          <a:off x="3607926" y="22342"/>
          <a:ext cx="2338225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Байкитская группа</a:t>
          </a:r>
          <a:endParaRPr lang="ru-RU" sz="1400" kern="1200" dirty="0"/>
        </a:p>
      </dsp:txBody>
      <dsp:txXfrm>
        <a:off x="3607926" y="22342"/>
        <a:ext cx="2338225" cy="345600"/>
      </dsp:txXfrm>
    </dsp:sp>
    <dsp:sp modelId="{AF3483EC-9C45-4FF0-94C9-93382DF12EB0}">
      <dsp:nvSpPr>
        <dsp:cNvPr id="0" name=""/>
        <dsp:cNvSpPr/>
      </dsp:nvSpPr>
      <dsp:spPr>
        <a:xfrm>
          <a:off x="3607926" y="367942"/>
          <a:ext cx="2338225" cy="39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Байкитская средняя общеобразовательная школа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/>
            <a:t>Бурненская</a:t>
          </a:r>
          <a:r>
            <a:rPr lang="ru-RU" sz="1200" b="1" kern="1200" dirty="0" smtClean="0"/>
            <a:t> начальная общеобразовательная школа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/>
            <a:t>Кузьмовская</a:t>
          </a:r>
          <a:r>
            <a:rPr lang="ru-RU" sz="1200" b="1" kern="1200" dirty="0" smtClean="0"/>
            <a:t> начальная общеобразовательная школа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/>
            <a:t>Суриндинская</a:t>
          </a:r>
          <a:r>
            <a:rPr lang="ru-RU" sz="1200" b="1" kern="1200" dirty="0" smtClean="0"/>
            <a:t> основная общеобразовательная школа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/>
            <a:t>Полигусовская</a:t>
          </a:r>
          <a:r>
            <a:rPr lang="ru-RU" sz="1200" b="1" kern="1200" dirty="0" smtClean="0"/>
            <a:t> основная общеобразовательная школа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/>
            <a:t>Ошаровская</a:t>
          </a:r>
          <a:r>
            <a:rPr lang="ru-RU" sz="1200" b="1" kern="1200" dirty="0" smtClean="0"/>
            <a:t> начальная школа-детский сад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/>
            <a:t>Куюмбинская</a:t>
          </a:r>
          <a:r>
            <a:rPr lang="ru-RU" sz="1200" b="1" kern="1200" dirty="0" smtClean="0"/>
            <a:t> начальная школа-детский сад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smtClean="0"/>
            <a:t>Суломайская начальная школа-детский сад</a:t>
          </a:r>
          <a:endParaRPr lang="ru-RU" sz="1200" kern="1200" dirty="0"/>
        </a:p>
      </dsp:txBody>
      <dsp:txXfrm>
        <a:off x="3607926" y="367942"/>
        <a:ext cx="2338225" cy="3952800"/>
      </dsp:txXfrm>
    </dsp:sp>
    <dsp:sp modelId="{691E5BA8-AE76-4672-A4E8-1216BB83E632}">
      <dsp:nvSpPr>
        <dsp:cNvPr id="0" name=""/>
        <dsp:cNvSpPr/>
      </dsp:nvSpPr>
      <dsp:spPr>
        <a:xfrm>
          <a:off x="6388693" y="22342"/>
          <a:ext cx="2319892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Тунгусско-Чунская</a:t>
          </a:r>
          <a:r>
            <a:rPr lang="ru-RU" sz="1400" kern="1200" dirty="0" smtClean="0"/>
            <a:t> группа</a:t>
          </a:r>
          <a:endParaRPr lang="ru-RU" sz="1400" kern="1200" dirty="0"/>
        </a:p>
      </dsp:txBody>
      <dsp:txXfrm>
        <a:off x="6388693" y="22342"/>
        <a:ext cx="2319892" cy="345600"/>
      </dsp:txXfrm>
    </dsp:sp>
    <dsp:sp modelId="{D7B1C1F0-3B80-47A2-BD7E-DE11813E0A0B}">
      <dsp:nvSpPr>
        <dsp:cNvPr id="0" name=""/>
        <dsp:cNvSpPr/>
      </dsp:nvSpPr>
      <dsp:spPr>
        <a:xfrm>
          <a:off x="6388693" y="367942"/>
          <a:ext cx="2319892" cy="39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/>
            <a:t>Ванаварская</a:t>
          </a:r>
          <a:r>
            <a:rPr lang="ru-RU" sz="1200" b="1" kern="1200" dirty="0" smtClean="0"/>
            <a:t> средняя общеобразовательная школа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/>
            <a:t>Муторайская</a:t>
          </a:r>
          <a:r>
            <a:rPr lang="ru-RU" sz="1200" b="1" kern="1200" dirty="0" smtClean="0"/>
            <a:t> начальная школа-детский сад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/>
            <a:t>Стрелковская</a:t>
          </a:r>
          <a:r>
            <a:rPr lang="ru-RU" sz="1200" b="1" kern="1200" dirty="0" smtClean="0"/>
            <a:t> средняя общеобразовательная школа</a:t>
          </a:r>
          <a:endParaRPr lang="ru-RU" sz="1200" kern="1200" dirty="0"/>
        </a:p>
      </dsp:txBody>
      <dsp:txXfrm>
        <a:off x="6388693" y="367942"/>
        <a:ext cx="2319892" cy="3952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6114FB-9AD8-4795-959C-DC250D82EE5D}">
      <dsp:nvSpPr>
        <dsp:cNvPr id="0" name=""/>
        <dsp:cNvSpPr/>
      </dsp:nvSpPr>
      <dsp:spPr>
        <a:xfrm>
          <a:off x="566975" y="321351"/>
          <a:ext cx="5177790" cy="16180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966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Лаборатория НПРО </a:t>
          </a:r>
          <a:endParaRPr lang="ru-RU" sz="3400" kern="1200" dirty="0"/>
        </a:p>
      </dsp:txBody>
      <dsp:txXfrm>
        <a:off x="566975" y="321351"/>
        <a:ext cx="5177790" cy="1618059"/>
      </dsp:txXfrm>
    </dsp:sp>
    <dsp:sp modelId="{7D130D4A-7EAD-4C97-8CCE-C6B19E9945D3}">
      <dsp:nvSpPr>
        <dsp:cNvPr id="0" name=""/>
        <dsp:cNvSpPr/>
      </dsp:nvSpPr>
      <dsp:spPr>
        <a:xfrm>
          <a:off x="351234" y="87631"/>
          <a:ext cx="1132641" cy="169896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0F50F-F85D-4C9B-97AC-A69DC23D6CD6}">
      <dsp:nvSpPr>
        <dsp:cNvPr id="0" name=""/>
        <dsp:cNvSpPr/>
      </dsp:nvSpPr>
      <dsp:spPr>
        <a:xfrm>
          <a:off x="566975" y="2358308"/>
          <a:ext cx="5177790" cy="16180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966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Муниципальная методическая служба</a:t>
          </a:r>
          <a:endParaRPr lang="ru-RU" sz="3400" kern="1200" dirty="0"/>
        </a:p>
      </dsp:txBody>
      <dsp:txXfrm>
        <a:off x="566975" y="2358308"/>
        <a:ext cx="5177790" cy="1618059"/>
      </dsp:txXfrm>
    </dsp:sp>
    <dsp:sp modelId="{0F0D83D4-CCB3-4F88-B82B-543207A524B4}">
      <dsp:nvSpPr>
        <dsp:cNvPr id="0" name=""/>
        <dsp:cNvSpPr/>
      </dsp:nvSpPr>
      <dsp:spPr>
        <a:xfrm>
          <a:off x="351234" y="2124588"/>
          <a:ext cx="1132641" cy="169896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117EF5-3A3A-49A1-9F09-6285E1F7CC9D}">
      <dsp:nvSpPr>
        <dsp:cNvPr id="0" name=""/>
        <dsp:cNvSpPr/>
      </dsp:nvSpPr>
      <dsp:spPr>
        <a:xfrm>
          <a:off x="0" y="107187"/>
          <a:ext cx="8856983" cy="444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Безопасность детей на дорогах</a:t>
          </a:r>
          <a:endParaRPr lang="ru-RU" sz="1900" kern="1200" dirty="0"/>
        </a:p>
      </dsp:txBody>
      <dsp:txXfrm>
        <a:off x="0" y="107187"/>
        <a:ext cx="8856983" cy="444599"/>
      </dsp:txXfrm>
    </dsp:sp>
    <dsp:sp modelId="{46D1BEA0-07C7-4CFE-AF4D-25AE8793C92E}">
      <dsp:nvSpPr>
        <dsp:cNvPr id="0" name=""/>
        <dsp:cNvSpPr/>
      </dsp:nvSpPr>
      <dsp:spPr>
        <a:xfrm>
          <a:off x="0" y="551787"/>
          <a:ext cx="8856983" cy="648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Муниципальный Конкурс Юных Инспекторов Дорожного движения и Безопасное колесо, Краевой этап конкурса Безопасное колесо, Совместно с ГИБДД «Декада безопасности детей»</a:t>
          </a:r>
          <a:endParaRPr lang="ru-RU" sz="1500" kern="1200" dirty="0"/>
        </a:p>
      </dsp:txBody>
      <dsp:txXfrm>
        <a:off x="0" y="551787"/>
        <a:ext cx="8856983" cy="648944"/>
      </dsp:txXfrm>
    </dsp:sp>
    <dsp:sp modelId="{C4277BD8-40F7-4107-91E0-C8060988D493}">
      <dsp:nvSpPr>
        <dsp:cNvPr id="0" name=""/>
        <dsp:cNvSpPr/>
      </dsp:nvSpPr>
      <dsp:spPr>
        <a:xfrm>
          <a:off x="0" y="1200732"/>
          <a:ext cx="8856983" cy="444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Интеллектуальное направление</a:t>
          </a:r>
          <a:endParaRPr lang="ru-RU" sz="1900" kern="1200" dirty="0"/>
        </a:p>
      </dsp:txBody>
      <dsp:txXfrm>
        <a:off x="0" y="1200732"/>
        <a:ext cx="8856983" cy="444599"/>
      </dsp:txXfrm>
    </dsp:sp>
    <dsp:sp modelId="{78FF7BD5-F104-4553-AC30-E4E6EF65DAD5}">
      <dsp:nvSpPr>
        <dsp:cNvPr id="0" name=""/>
        <dsp:cNvSpPr/>
      </dsp:nvSpPr>
      <dsp:spPr>
        <a:xfrm>
          <a:off x="0" y="1645332"/>
          <a:ext cx="8856983" cy="747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Конкурс "Наша действительность - История Эвенкии"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2 Районная </a:t>
          </a:r>
          <a:r>
            <a:rPr lang="ru-RU" sz="1500" kern="1200" dirty="0" err="1" smtClean="0"/>
            <a:t>НПК"Интеллектуальный</a:t>
          </a:r>
          <a:r>
            <a:rPr lang="ru-RU" sz="1500" kern="1200" dirty="0" smtClean="0"/>
            <a:t> потенциал Эвенкии" в </a:t>
          </a:r>
          <a:r>
            <a:rPr lang="ru-RU" sz="1500" kern="1200" dirty="0" err="1" smtClean="0"/>
            <a:t>с.Байкит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Дистанционный этап Краевого форума "</a:t>
          </a:r>
          <a:r>
            <a:rPr lang="ru-RU" sz="1500" kern="1200" dirty="0" err="1" smtClean="0"/>
            <a:t>Молодежь</a:t>
          </a:r>
          <a:r>
            <a:rPr lang="ru-RU" sz="1500" kern="1200" dirty="0" smtClean="0"/>
            <a:t> и наука"</a:t>
          </a:r>
          <a:endParaRPr lang="ru-RU" sz="1500" kern="1200" dirty="0"/>
        </a:p>
      </dsp:txBody>
      <dsp:txXfrm>
        <a:off x="0" y="1645332"/>
        <a:ext cx="8856983" cy="747270"/>
      </dsp:txXfrm>
    </dsp:sp>
    <dsp:sp modelId="{33F6C53F-74DA-4A6C-BE39-9729A0828027}">
      <dsp:nvSpPr>
        <dsp:cNvPr id="0" name=""/>
        <dsp:cNvSpPr/>
      </dsp:nvSpPr>
      <dsp:spPr>
        <a:xfrm>
          <a:off x="0" y="2392603"/>
          <a:ext cx="8856983" cy="444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Патриотическое направление</a:t>
          </a:r>
          <a:endParaRPr lang="ru-RU" sz="1900" kern="1200" dirty="0"/>
        </a:p>
      </dsp:txBody>
      <dsp:txXfrm>
        <a:off x="0" y="2392603"/>
        <a:ext cx="8856983" cy="444599"/>
      </dsp:txXfrm>
    </dsp:sp>
    <dsp:sp modelId="{730E1395-993A-4C48-8C0B-ED9BE0F2F6BD}">
      <dsp:nvSpPr>
        <dsp:cNvPr id="0" name=""/>
        <dsp:cNvSpPr/>
      </dsp:nvSpPr>
      <dsp:spPr>
        <a:xfrm>
          <a:off x="0" y="2837202"/>
          <a:ext cx="8856983" cy="943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Краевой конкурс на лучшее знание государственной символики России "Мой Флаг! Мой Герб!"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Дистанционный заочный этап фестиваля школьных музеев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Муниципальный этап военно-спортивной игры "Победа"</a:t>
          </a:r>
          <a:endParaRPr lang="ru-RU" sz="1500" kern="1200" dirty="0"/>
        </a:p>
      </dsp:txBody>
      <dsp:txXfrm>
        <a:off x="0" y="2837202"/>
        <a:ext cx="8856983" cy="943919"/>
      </dsp:txXfrm>
    </dsp:sp>
    <dsp:sp modelId="{71A9EB28-DC02-4B76-8497-45E59F6057B3}">
      <dsp:nvSpPr>
        <dsp:cNvPr id="0" name=""/>
        <dsp:cNvSpPr/>
      </dsp:nvSpPr>
      <dsp:spPr>
        <a:xfrm>
          <a:off x="0" y="3781122"/>
          <a:ext cx="8856983" cy="444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Профилактическое направление</a:t>
          </a:r>
          <a:endParaRPr lang="ru-RU" sz="1900" kern="1200" dirty="0"/>
        </a:p>
      </dsp:txBody>
      <dsp:txXfrm>
        <a:off x="0" y="3781122"/>
        <a:ext cx="8856983" cy="444599"/>
      </dsp:txXfrm>
    </dsp:sp>
    <dsp:sp modelId="{C9FDF3D1-170E-45AB-BA73-1048615F5614}">
      <dsp:nvSpPr>
        <dsp:cNvPr id="0" name=""/>
        <dsp:cNvSpPr/>
      </dsp:nvSpPr>
      <dsp:spPr>
        <a:xfrm>
          <a:off x="0" y="4225722"/>
          <a:ext cx="8856983" cy="491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краевая акция антинаркотической направленности «Здоровье </a:t>
          </a:r>
          <a:r>
            <a:rPr lang="ru-RU" sz="1500" kern="1200" dirty="0" err="1" smtClean="0"/>
            <a:t>молодежи</a:t>
          </a:r>
          <a:r>
            <a:rPr lang="ru-RU" sz="1500" kern="1200" dirty="0" smtClean="0"/>
            <a:t> – богатство края»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Общероссийская акция Интернет урок - антинаркотической  направленности</a:t>
          </a:r>
          <a:endParaRPr lang="ru-RU" sz="1500" kern="1200" dirty="0"/>
        </a:p>
      </dsp:txBody>
      <dsp:txXfrm>
        <a:off x="0" y="4225722"/>
        <a:ext cx="8856983" cy="49162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0C9588-0314-4C11-97BB-16830994B3DB}">
      <dsp:nvSpPr>
        <dsp:cNvPr id="0" name=""/>
        <dsp:cNvSpPr/>
      </dsp:nvSpPr>
      <dsp:spPr>
        <a:xfrm>
          <a:off x="0" y="10523"/>
          <a:ext cx="8784975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Спортивное направление</a:t>
          </a:r>
          <a:endParaRPr lang="ru-RU" sz="2600" kern="1200" dirty="0"/>
        </a:p>
      </dsp:txBody>
      <dsp:txXfrm>
        <a:off x="0" y="10523"/>
        <a:ext cx="8784975" cy="608400"/>
      </dsp:txXfrm>
    </dsp:sp>
    <dsp:sp modelId="{7E91FC66-2471-4E09-B7E0-F2189035AB62}">
      <dsp:nvSpPr>
        <dsp:cNvPr id="0" name=""/>
        <dsp:cNvSpPr/>
      </dsp:nvSpPr>
      <dsp:spPr>
        <a:xfrm>
          <a:off x="0" y="618923"/>
          <a:ext cx="8784975" cy="2045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Школьный этап Всероссийских соревнований школьников "Президентские состязания"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Региональный этап Всероссийских соревнований школьников "Президентские состязания"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В общеобразовательных организациях ЭМР функционируют 10 физкультурно-спортивных клубов,  в которых занимаются 721 человек. УМП и спорта проводит Школьную  спортивную лигу</a:t>
          </a:r>
          <a:endParaRPr lang="ru-RU" sz="2000" kern="1200" dirty="0"/>
        </a:p>
      </dsp:txBody>
      <dsp:txXfrm>
        <a:off x="0" y="618923"/>
        <a:ext cx="8784975" cy="2045160"/>
      </dsp:txXfrm>
    </dsp:sp>
    <dsp:sp modelId="{2BF54E00-2999-4E9D-AEAA-58E52E7C2871}">
      <dsp:nvSpPr>
        <dsp:cNvPr id="0" name=""/>
        <dsp:cNvSpPr/>
      </dsp:nvSpPr>
      <dsp:spPr>
        <a:xfrm>
          <a:off x="0" y="2664083"/>
          <a:ext cx="8784975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Экологическое направление</a:t>
          </a:r>
          <a:endParaRPr lang="ru-RU" sz="2600" kern="1200" dirty="0"/>
        </a:p>
      </dsp:txBody>
      <dsp:txXfrm>
        <a:off x="0" y="2664083"/>
        <a:ext cx="8784975" cy="608400"/>
      </dsp:txXfrm>
    </dsp:sp>
    <dsp:sp modelId="{808D5DF7-6FF7-4A79-B5A7-150771D78BDC}">
      <dsp:nvSpPr>
        <dsp:cNvPr id="0" name=""/>
        <dsp:cNvSpPr/>
      </dsp:nvSpPr>
      <dsp:spPr>
        <a:xfrm>
          <a:off x="0" y="3272483"/>
          <a:ext cx="8784975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Краевая экологическая акция "Сохраним лес живым"</a:t>
          </a:r>
          <a:endParaRPr lang="ru-RU" sz="2000" kern="1200" dirty="0"/>
        </a:p>
      </dsp:txBody>
      <dsp:txXfrm>
        <a:off x="0" y="3272483"/>
        <a:ext cx="8784975" cy="430560"/>
      </dsp:txXfrm>
    </dsp:sp>
    <dsp:sp modelId="{47B3B5D9-1F0D-42B1-849F-EA666280D8DB}">
      <dsp:nvSpPr>
        <dsp:cNvPr id="0" name=""/>
        <dsp:cNvSpPr/>
      </dsp:nvSpPr>
      <dsp:spPr>
        <a:xfrm>
          <a:off x="0" y="3703044"/>
          <a:ext cx="8784975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Творческое направление</a:t>
          </a:r>
          <a:endParaRPr lang="ru-RU" sz="2600" kern="1200" dirty="0"/>
        </a:p>
      </dsp:txBody>
      <dsp:txXfrm>
        <a:off x="0" y="3703044"/>
        <a:ext cx="8784975" cy="608400"/>
      </dsp:txXfrm>
    </dsp:sp>
    <dsp:sp modelId="{D1B9985C-9C59-4598-9CE3-7B1553A95128}">
      <dsp:nvSpPr>
        <dsp:cNvPr id="0" name=""/>
        <dsp:cNvSpPr/>
      </dsp:nvSpPr>
      <dsp:spPr>
        <a:xfrm>
          <a:off x="0" y="4311444"/>
          <a:ext cx="8784975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Дистанционный этап фестиваля искусств "Таланты без границ"</a:t>
          </a:r>
          <a:endParaRPr lang="ru-RU" sz="2000" kern="1200" dirty="0"/>
        </a:p>
      </dsp:txBody>
      <dsp:txXfrm>
        <a:off x="0" y="4311444"/>
        <a:ext cx="8784975" cy="430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14058-5BD6-442F-9473-184033B9867D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BB4BF-EFC6-4F26-9216-655612E42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038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C775-DF94-41DD-84F7-4D3281DE437C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8ECC-FAD6-4970-9803-7AEC1A883B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C775-DF94-41DD-84F7-4D3281DE437C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8ECC-FAD6-4970-9803-7AEC1A883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C775-DF94-41DD-84F7-4D3281DE437C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8ECC-FAD6-4970-9803-7AEC1A883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C775-DF94-41DD-84F7-4D3281DE437C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8ECC-FAD6-4970-9803-7AEC1A883B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C775-DF94-41DD-84F7-4D3281DE437C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8ECC-FAD6-4970-9803-7AEC1A883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C775-DF94-41DD-84F7-4D3281DE437C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8ECC-FAD6-4970-9803-7AEC1A883B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C775-DF94-41DD-84F7-4D3281DE437C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8ECC-FAD6-4970-9803-7AEC1A883B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C775-DF94-41DD-84F7-4D3281DE437C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8ECC-FAD6-4970-9803-7AEC1A883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C775-DF94-41DD-84F7-4D3281DE437C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8ECC-FAD6-4970-9803-7AEC1A883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C775-DF94-41DD-84F7-4D3281DE437C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8ECC-FAD6-4970-9803-7AEC1A883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C775-DF94-41DD-84F7-4D3281DE437C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8ECC-FAD6-4970-9803-7AEC1A883B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6FC775-DF94-41DD-84F7-4D3281DE437C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898ECC-FAD6-4970-9803-7AEC1A883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273-&#1092;&#1079;.&#1088;&#1092;/zakonodatelstvo/federalnyy-zakon-ot-29-dekabrya-2012-g-no-273-fz-ob-obrazovanii-v-r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564" y="4293096"/>
            <a:ext cx="2592288" cy="1399836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0712"/>
            <a:ext cx="2808312" cy="141658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УПРАВЛЕНИЕ ОБРАЗОВАНИЯ АДМИНИСТРАЦИИ ЭВЕНКИЙСКОГО МУНИЦИПАЛЬНОГО РАЙОНА КРАСНОЯРСКОГО КРАЯ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>
                <a:effectLst/>
              </a:rPr>
              <a:t>Интеграция образования Эвенкии в образовательное пространство Красноярского края</a:t>
            </a:r>
            <a:endParaRPr lang="ru-RU" sz="4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7" y="0"/>
            <a:ext cx="1339563" cy="17247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63243" cy="14333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7903" y="5823162"/>
            <a:ext cx="5460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Шаповалова Ольга Степановна, руководитель УО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158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14290"/>
            <a:ext cx="6643734" cy="135732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buNone/>
            </a:pPr>
            <a:r>
              <a:rPr lang="ru-RU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Субвенции краевого бюджета</a:t>
            </a:r>
            <a:endParaRPr lang="ru-RU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27584" y="1772816"/>
            <a:ext cx="74168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827584" y="1772816"/>
            <a:ext cx="0" cy="129614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8244408" y="1772816"/>
            <a:ext cx="0" cy="129614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499992" y="1772816"/>
            <a:ext cx="0" cy="129614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6" y="3356992"/>
            <a:ext cx="2376264" cy="147732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приобретение учебных пособий, средств обучения, книг, игрушек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15816" y="3356992"/>
            <a:ext cx="2952328" cy="147732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оплату труда педагогических работников дошкольных учреждений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2160" y="3356992"/>
            <a:ext cx="2880320" cy="147732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расходы, связанные с организацией деятельности педагогических работников (медосмотры, повышение квалификации и др.)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5576" y="5301208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8, статья 9 Федерального закона от 29.12.2012 №273-ФЗ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Задачи на 2013- 2014 учебный год в системе дошкольного образования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8376" y="1803103"/>
            <a:ext cx="834266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Обеспечение доступности </a:t>
            </a:r>
            <a:r>
              <a:rPr lang="ru-RU" sz="2000" dirty="0"/>
              <a:t>и </a:t>
            </a:r>
            <a:r>
              <a:rPr lang="ru-RU" sz="2000" dirty="0" smtClean="0"/>
              <a:t>качества </a:t>
            </a:r>
            <a:r>
              <a:rPr lang="ru-RU" sz="2000" dirty="0"/>
              <a:t>дошкольного образования через повышение квалификации воспитателей детских садов, улучшение условий в ДОУ</a:t>
            </a:r>
            <a:endParaRPr lang="ru-RU" sz="2000" dirty="0" smtClean="0"/>
          </a:p>
          <a:p>
            <a:pPr marL="357188" indent="-357188" algn="just">
              <a:buFont typeface="Wingdings" panose="05000000000000000000" pitchFamily="2" charset="2"/>
              <a:buChar char="Ø"/>
            </a:pPr>
            <a:r>
              <a:rPr lang="ru-RU" sz="2000" dirty="0"/>
              <a:t>Создание дополнительных мест, </a:t>
            </a:r>
            <a:r>
              <a:rPr lang="ru-RU" sz="2000" dirty="0" smtClean="0"/>
              <a:t>путём </a:t>
            </a:r>
            <a:r>
              <a:rPr lang="ru-RU" sz="2000" dirty="0"/>
              <a:t>ввода в эксплуатацию в 2014 году,  в рамках ДЦП «Развитие сети ДОУ» на 2012-2015 годы, здания для ДОУ «</a:t>
            </a:r>
            <a:r>
              <a:rPr lang="ru-RU" sz="2000" dirty="0" err="1"/>
              <a:t>Северок</a:t>
            </a:r>
            <a:r>
              <a:rPr lang="ru-RU" sz="2000" dirty="0"/>
              <a:t>» </a:t>
            </a:r>
            <a:r>
              <a:rPr lang="ru-RU" sz="2000" dirty="0" err="1" smtClean="0"/>
              <a:t>с.Ванавара</a:t>
            </a:r>
            <a:endParaRPr lang="ru-RU" sz="2000" dirty="0" smtClean="0"/>
          </a:p>
          <a:p>
            <a:pPr marL="357188" indent="-357188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Внедрение </a:t>
            </a:r>
            <a:r>
              <a:rPr lang="ru-RU" sz="2000" dirty="0"/>
              <a:t>во всех дошкольных организациях ЭМР </a:t>
            </a:r>
            <a:r>
              <a:rPr lang="ru-RU" sz="2000" dirty="0" smtClean="0"/>
              <a:t>разработанного единого стандарта </a:t>
            </a:r>
            <a:r>
              <a:rPr lang="ru-RU" sz="2000" dirty="0"/>
              <a:t>качества дошкольного </a:t>
            </a:r>
            <a:r>
              <a:rPr lang="ru-RU" sz="2000" dirty="0" smtClean="0"/>
              <a:t>образования</a:t>
            </a:r>
          </a:p>
          <a:p>
            <a:pPr marL="357188" indent="-357188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Обеспечение введения </a:t>
            </a:r>
            <a:r>
              <a:rPr lang="ru-RU" sz="2000" dirty="0"/>
              <a:t>принципов нормативно - </a:t>
            </a:r>
            <a:r>
              <a:rPr lang="ru-RU" sz="2000" dirty="0" err="1"/>
              <a:t>подушевого</a:t>
            </a:r>
            <a:r>
              <a:rPr lang="ru-RU" sz="2000" dirty="0"/>
              <a:t> финансирования (субвенции на образовательную деятельность) к началу 2014 учебного </a:t>
            </a:r>
            <a:r>
              <a:rPr lang="ru-RU" sz="2000" dirty="0" smtClean="0"/>
              <a:t>года</a:t>
            </a:r>
          </a:p>
          <a:p>
            <a:pPr marL="357188" indent="-357188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Продолжение ведения </a:t>
            </a:r>
            <a:r>
              <a:rPr lang="ru-RU" sz="2000" dirty="0"/>
              <a:t>электронного </a:t>
            </a:r>
            <a:r>
              <a:rPr lang="ru-RU" sz="2000" dirty="0" smtClean="0"/>
              <a:t>учёта очерёдности </a:t>
            </a:r>
            <a:r>
              <a:rPr lang="ru-RU" sz="2000" dirty="0"/>
              <a:t>в детские сады ЭМР</a:t>
            </a:r>
          </a:p>
        </p:txBody>
      </p:sp>
    </p:spTree>
    <p:extLst>
      <p:ext uri="{BB962C8B-B14F-4D97-AF65-F5344CB8AC3E}">
        <p14:creationId xmlns="" xmlns:p14="http://schemas.microsoft.com/office/powerpoint/2010/main" val="175693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Общее образование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8376" y="1556792"/>
            <a:ext cx="8342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Times New Roman" pitchFamily="18" charset="0"/>
              <a:buChar char="─"/>
            </a:pPr>
            <a:r>
              <a:rPr lang="ru-RU" sz="1600" dirty="0" smtClean="0"/>
              <a:t>В Эвенкийском муниципальном районе </a:t>
            </a:r>
            <a:r>
              <a:rPr lang="ru-RU" sz="1600" dirty="0"/>
              <a:t>22 </a:t>
            </a:r>
            <a:r>
              <a:rPr lang="ru-RU" sz="1600" dirty="0" smtClean="0"/>
              <a:t>школы (из </a:t>
            </a:r>
            <a:r>
              <a:rPr lang="ru-RU" sz="1600" dirty="0"/>
              <a:t>них 17 в отдаленных, труднодоступных местностях</a:t>
            </a:r>
            <a:r>
              <a:rPr lang="ru-RU" sz="1600" dirty="0" smtClean="0"/>
              <a:t>), которые </a:t>
            </a:r>
            <a:r>
              <a:rPr lang="ru-RU" sz="1600" dirty="0"/>
              <a:t>посещают 2300 </a:t>
            </a:r>
            <a:r>
              <a:rPr lang="ru-RU" sz="1600" dirty="0" smtClean="0"/>
              <a:t>учеников</a:t>
            </a:r>
            <a:endParaRPr lang="ru-RU" sz="16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4241492245"/>
              </p:ext>
            </p:extLst>
          </p:nvPr>
        </p:nvGraphicFramePr>
        <p:xfrm>
          <a:off x="251520" y="2141567"/>
          <a:ext cx="8712968" cy="4343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77088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Финансирование общего образования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79489324"/>
              </p:ext>
            </p:extLst>
          </p:nvPr>
        </p:nvGraphicFramePr>
        <p:xfrm>
          <a:off x="107504" y="1452347"/>
          <a:ext cx="8712969" cy="1608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8141"/>
                <a:gridCol w="2812414"/>
                <a:gridCol w="2812414"/>
              </a:tblGrid>
              <a:tr h="20312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2012 г.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2013 г.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0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u="none" strike="noStrike" dirty="0">
                          <a:effectLst/>
                        </a:rPr>
                        <a:t>местный бюджет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</a:rPr>
                        <a:t>258 893 430,25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</a:rPr>
                        <a:t>282 057 478,54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148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u="none" strike="noStrike">
                          <a:effectLst/>
                        </a:rPr>
                        <a:t>краевой бюджет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</a:rPr>
                        <a:t>239 819 274,23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</a:rPr>
                        <a:t>313 452 004,00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148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u="none" strike="noStrike">
                          <a:effectLst/>
                        </a:rPr>
                        <a:t>федеральный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</a:rPr>
                        <a:t>4 646 700,00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</a:rPr>
                        <a:t>4 421 100,00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14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</a:rPr>
                        <a:t>503 359 404,48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</a:rPr>
                        <a:t>599 930 582,54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4319472"/>
              </p:ext>
            </p:extLst>
          </p:nvPr>
        </p:nvGraphicFramePr>
        <p:xfrm>
          <a:off x="107504" y="2996952"/>
          <a:ext cx="878497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01874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Федеральные государственные образовательные стандарты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8376" y="1454854"/>
            <a:ext cx="834266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В Эвенкии </a:t>
            </a:r>
            <a:r>
              <a:rPr lang="ru-RU" sz="2000" dirty="0" smtClean="0"/>
              <a:t>повышение </a:t>
            </a:r>
            <a:r>
              <a:rPr lang="ru-RU" sz="2000" dirty="0"/>
              <a:t>квалификации по введению ФГОС начальной школы прошли  учителя начальной школы, методисты, курирующие администраторы, идет плановая переподготовка </a:t>
            </a:r>
            <a:r>
              <a:rPr lang="ru-RU" sz="2000" dirty="0" smtClean="0"/>
              <a:t>учителей основной и средней школы.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По ФГОС обучается 80% школьников начальной школы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Из доклада министра Маковской С.И.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«Для </a:t>
            </a:r>
            <a:r>
              <a:rPr lang="ru-RU" sz="2000" dirty="0"/>
              <a:t>нас, в рамках краевой образовательной политики определяющим должен стать принцип: </a:t>
            </a:r>
            <a:r>
              <a:rPr lang="ru-RU" sz="2000" b="1" dirty="0"/>
              <a:t>«новые стандарты – новое качество образования»,</a:t>
            </a:r>
            <a:r>
              <a:rPr lang="ru-RU" sz="2000" dirty="0"/>
              <a:t> а предметом мониторинга  –  процесс изменения качества образования в связи с введением ФГОС, и это новая управленческая </a:t>
            </a:r>
            <a:r>
              <a:rPr lang="ru-RU" sz="2000" dirty="0" smtClean="0"/>
              <a:t>задача»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48523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Средний бал ЕГЭ по русскому языку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709802273"/>
              </p:ext>
            </p:extLst>
          </p:nvPr>
        </p:nvGraphicFramePr>
        <p:xfrm>
          <a:off x="395536" y="1628800"/>
          <a:ext cx="856895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51999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Средний бал ЕГЭ по математике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3327080095"/>
              </p:ext>
            </p:extLst>
          </p:nvPr>
        </p:nvGraphicFramePr>
        <p:xfrm>
          <a:off x="107504" y="1556792"/>
          <a:ext cx="885698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13788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Динамика результатов ЕГЭ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87944048"/>
              </p:ext>
            </p:extLst>
          </p:nvPr>
        </p:nvGraphicFramePr>
        <p:xfrm>
          <a:off x="107504" y="1556792"/>
          <a:ext cx="885698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11265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Динамика результатов ЕГЭ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00056949"/>
              </p:ext>
            </p:extLst>
          </p:nvPr>
        </p:nvGraphicFramePr>
        <p:xfrm>
          <a:off x="107504" y="1556792"/>
          <a:ext cx="89289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1111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/>
              <a:t>Средний балл ЕГЭ  по предметам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59544690"/>
              </p:ext>
            </p:extLst>
          </p:nvPr>
        </p:nvGraphicFramePr>
        <p:xfrm>
          <a:off x="107504" y="1556792"/>
          <a:ext cx="885698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1111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6389902" cy="92871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 Основные контексты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46767" y="1434674"/>
            <a:ext cx="834266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Федеральный закон  от 29.12.2012г №273 ФЗ «Об образовании в Российской Федерации».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7 мая 2012 г. N 599 «О мерах по реализации государственной политики в области образования и науки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Решение Губернаторского совета по вопросу развития системы дошкольного образования в красноярском крае от 24.12.2012 №12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безопасности в общеобразовательных учреждениях Красноярского края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учреждениях края, реализующих общеобразовательные программы (далее - стандарт) - комплекс мер (правила, критерии и нормативы), направленных на обеспечение безопасных условий, сохранение жизни и здоровья обучающихся и работников общеобразовательных учреждений и учреждений, реализующих общеобразовательные программы, действующих на территории Красноярского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487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>
                <a:effectLst/>
              </a:rPr>
              <a:t>Результаты ГИА – 9 в 2013 году (по пятибалльной системе)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1768888034"/>
              </p:ext>
            </p:extLst>
          </p:nvPr>
        </p:nvGraphicFramePr>
        <p:xfrm>
          <a:off x="251520" y="1628800"/>
          <a:ext cx="871296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9828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>
                <a:effectLst/>
              </a:rPr>
              <a:t>Информация по справкам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91293959"/>
              </p:ext>
            </p:extLst>
          </p:nvPr>
        </p:nvGraphicFramePr>
        <p:xfrm>
          <a:off x="251520" y="1556791"/>
          <a:ext cx="8640960" cy="4752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05705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err="1">
                <a:effectLst/>
              </a:rPr>
              <a:t>Этнопедагогический</a:t>
            </a:r>
            <a:r>
              <a:rPr lang="ru-RU" dirty="0">
                <a:effectLst/>
              </a:rPr>
              <a:t> центр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155710800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43682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566357" cy="107157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>
                <a:effectLst/>
              </a:rPr>
              <a:t>Лаборатория </a:t>
            </a:r>
            <a:r>
              <a:rPr lang="ru-RU" dirty="0" smtClean="0">
                <a:effectLst/>
              </a:rPr>
              <a:t>НПРО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8376" y="1556792"/>
            <a:ext cx="834266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/>
              <a:t>Методическое сопровождение учителей родного </a:t>
            </a:r>
            <a:r>
              <a:rPr lang="ru-RU" dirty="0" smtClean="0"/>
              <a:t>языка;</a:t>
            </a:r>
            <a:endParaRPr lang="ru-RU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/>
              <a:t>п</a:t>
            </a:r>
            <a:r>
              <a:rPr lang="ru-RU" dirty="0" smtClean="0"/>
              <a:t>одготовка </a:t>
            </a:r>
            <a:r>
              <a:rPr lang="ru-RU" dirty="0"/>
              <a:t>программ и учебных пособий по изучению родного языка, предметов </a:t>
            </a:r>
            <a:r>
              <a:rPr lang="ru-RU" dirty="0" smtClean="0"/>
              <a:t>НРК;</a:t>
            </a:r>
            <a:endParaRPr lang="ru-RU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/>
              <a:t>с</a:t>
            </a:r>
            <a:r>
              <a:rPr lang="ru-RU" dirty="0" smtClean="0"/>
              <a:t>етевое </a:t>
            </a:r>
            <a:r>
              <a:rPr lang="ru-RU" dirty="0"/>
              <a:t>взаимодействие с  Северо-восточным федеральным университетом им М.К. </a:t>
            </a:r>
            <a:r>
              <a:rPr lang="ru-RU" dirty="0" err="1"/>
              <a:t>Аммосова</a:t>
            </a:r>
            <a:r>
              <a:rPr lang="ru-RU" dirty="0"/>
              <a:t> Республика Саха (</a:t>
            </a:r>
            <a:r>
              <a:rPr lang="ru-RU" dirty="0" smtClean="0"/>
              <a:t>Якутия);</a:t>
            </a:r>
            <a:endParaRPr lang="ru-RU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апробирование </a:t>
            </a:r>
            <a:r>
              <a:rPr lang="ru-RU" dirty="0"/>
              <a:t>учебного пособия  созданное НИИ «Институтом национальных школ»Республики  Саха (Якутия)  для учащихся </a:t>
            </a:r>
            <a:r>
              <a:rPr lang="ru-RU" dirty="0" smtClean="0"/>
              <a:t>не владеющих </a:t>
            </a:r>
            <a:r>
              <a:rPr lang="ru-RU" dirty="0"/>
              <a:t>родным языком  начальных школ «</a:t>
            </a:r>
            <a:r>
              <a:rPr lang="ru-RU" dirty="0" err="1"/>
              <a:t>Эннэкэн</a:t>
            </a:r>
            <a:r>
              <a:rPr lang="ru-RU" dirty="0"/>
              <a:t>» (Олененок) </a:t>
            </a:r>
            <a:r>
              <a:rPr lang="ru-RU" dirty="0" err="1"/>
              <a:t>Леханова</a:t>
            </a:r>
            <a:r>
              <a:rPr lang="ru-RU" dirty="0"/>
              <a:t> Ф.М. Пособие создано по стандартам </a:t>
            </a:r>
            <a:r>
              <a:rPr lang="ru-RU" dirty="0" smtClean="0"/>
              <a:t>ФГОС; </a:t>
            </a:r>
            <a:endParaRPr lang="ru-RU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осуществление оперативного руководства </a:t>
            </a:r>
            <a:r>
              <a:rPr lang="ru-RU" dirty="0"/>
              <a:t>повышением квалификации педагогов как на месте </a:t>
            </a:r>
            <a:r>
              <a:rPr lang="ru-RU" dirty="0" smtClean="0"/>
              <a:t> так и с </a:t>
            </a:r>
            <a:r>
              <a:rPr lang="ru-RU" dirty="0"/>
              <a:t>приглашением преподавателей </a:t>
            </a:r>
            <a:r>
              <a:rPr lang="ru-RU" dirty="0" smtClean="0"/>
              <a:t>ККИПКР;</a:t>
            </a:r>
            <a:endParaRPr lang="ru-RU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формирование  </a:t>
            </a:r>
            <a:r>
              <a:rPr lang="ru-RU" dirty="0"/>
              <a:t>заявки в ККИПКРО от Эвенкии и </a:t>
            </a:r>
            <a:r>
              <a:rPr lang="ru-RU" dirty="0" smtClean="0"/>
              <a:t>отслеживание   выполнения </a:t>
            </a:r>
            <a:r>
              <a:rPr lang="ru-RU" dirty="0"/>
              <a:t>этих </a:t>
            </a:r>
            <a:r>
              <a:rPr lang="ru-RU" dirty="0" smtClean="0"/>
              <a:t>заявок;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проведение олимпиады по родному языку;</a:t>
            </a:r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участие во </a:t>
            </a:r>
            <a:r>
              <a:rPr lang="ru-RU" dirty="0" smtClean="0"/>
              <a:t>Всероссийской научно-практической конференции </a:t>
            </a:r>
            <a:r>
              <a:rPr lang="ru-RU" dirty="0"/>
              <a:t>«Педагогика севера: партнерство во имя ребенка», в </a:t>
            </a:r>
            <a:r>
              <a:rPr lang="ru-RU" dirty="0" smtClean="0"/>
              <a:t>рамках </a:t>
            </a:r>
            <a:r>
              <a:rPr lang="ru-RU" dirty="0"/>
              <a:t>съезда КМНС Сибири и Дальнего Востока РФ  в г.Салехарде </a:t>
            </a:r>
          </a:p>
        </p:txBody>
      </p:sp>
    </p:spTree>
    <p:extLst>
      <p:ext uri="{BB962C8B-B14F-4D97-AF65-F5344CB8AC3E}">
        <p14:creationId xmlns="" xmlns:p14="http://schemas.microsoft.com/office/powerpoint/2010/main" val="87111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>
                <a:effectLst/>
              </a:rPr>
              <a:t>Муниципальная методическая служба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1556792"/>
            <a:ext cx="854951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Главная цель</a:t>
            </a:r>
            <a:r>
              <a:rPr lang="ru-RU" sz="2000" b="1" dirty="0" smtClean="0"/>
              <a:t>:</a:t>
            </a:r>
            <a:r>
              <a:rPr lang="en-US" sz="2000" b="1" dirty="0" smtClean="0"/>
              <a:t> </a:t>
            </a:r>
            <a:r>
              <a:rPr lang="ru-RU" sz="2000" dirty="0"/>
              <a:t>содействие повышению качества образования в условиях его модернизации в </a:t>
            </a:r>
            <a:r>
              <a:rPr lang="ru-RU" sz="2000" dirty="0" smtClean="0"/>
              <a:t>ЭМР</a:t>
            </a:r>
            <a:r>
              <a:rPr lang="en-US" sz="2000" dirty="0" smtClean="0"/>
              <a:t>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организует </a:t>
            </a:r>
            <a:r>
              <a:rPr lang="ru-RU" sz="2000" dirty="0"/>
              <a:t>работу межшкольных методических объединений учителей, созданных на базе образовательных </a:t>
            </a:r>
            <a:r>
              <a:rPr lang="ru-RU" sz="2000" dirty="0" smtClean="0"/>
              <a:t>учреждений п. Тура;</a:t>
            </a:r>
            <a:endParaRPr lang="ru-RU" sz="2000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планирует </a:t>
            </a:r>
            <a:r>
              <a:rPr lang="ru-RU" sz="2000" dirty="0"/>
              <a:t>работу на основе диагностики потребностей педагогов,  предусматривая в плане   работы  анализ итогов ККР-4, ГИА-9 и ЕГЭ: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организует ведение </a:t>
            </a:r>
            <a:r>
              <a:rPr lang="ru-RU" sz="2000" dirty="0"/>
              <a:t>вопросов подготовки аттестации педагогов района;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разрабатывает олимпиадные задания </a:t>
            </a:r>
            <a:r>
              <a:rPr lang="ru-RU" sz="2000" dirty="0"/>
              <a:t>и </a:t>
            </a:r>
            <a:r>
              <a:rPr lang="ru-RU" sz="2000" dirty="0" smtClean="0"/>
              <a:t>организует  школьный  этап олимпиады</a:t>
            </a:r>
            <a:r>
              <a:rPr lang="ru-RU" sz="2000" dirty="0"/>
              <a:t>;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проводит конкурсы </a:t>
            </a:r>
            <a:r>
              <a:rPr lang="ru-RU" sz="2000" dirty="0"/>
              <a:t>«Учитель года Эвенкийского муниципального района» и «Сердце отдаю детям», </a:t>
            </a:r>
            <a:r>
              <a:rPr lang="ru-RU" sz="2000" dirty="0" smtClean="0"/>
              <a:t>районный фестиваль </a:t>
            </a:r>
            <a:r>
              <a:rPr lang="ru-RU" sz="2000" dirty="0"/>
              <a:t>педагогических идей «Открытый урок»;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организует и проводит  Дни </a:t>
            </a:r>
            <a:r>
              <a:rPr lang="ru-RU" sz="2000" dirty="0"/>
              <a:t>образования в ЭМР</a:t>
            </a:r>
            <a:r>
              <a:rPr lang="ru-RU" sz="2000" dirty="0" smtClean="0"/>
              <a:t>;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60818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>
                <a:effectLst/>
              </a:rPr>
              <a:t>Муниципальная методическая служба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2" y="1556792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Курирует предмет  </a:t>
            </a:r>
            <a:r>
              <a:rPr lang="ru-RU" dirty="0"/>
              <a:t>«Основы религиозных культур и светской этики»;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организует </a:t>
            </a:r>
            <a:r>
              <a:rPr lang="ru-RU" dirty="0"/>
              <a:t>методическое и информационное сопровождение  введения ФГОС;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проводит </a:t>
            </a:r>
            <a:r>
              <a:rPr lang="ru-RU" dirty="0"/>
              <a:t>педагогические стажировки по вопросам внедрения в практику деятельности   стандартов нового поколения ФГОС на базе ОУ Туры, </a:t>
            </a:r>
            <a:r>
              <a:rPr lang="ru-RU" dirty="0" err="1"/>
              <a:t>Байкита</a:t>
            </a:r>
            <a:r>
              <a:rPr lang="ru-RU" dirty="0"/>
              <a:t>,  </a:t>
            </a:r>
            <a:r>
              <a:rPr lang="ru-RU" dirty="0" err="1"/>
              <a:t>Ванавары</a:t>
            </a:r>
            <a:r>
              <a:rPr lang="ru-RU" dirty="0"/>
              <a:t> для директоров поселковых школ;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ведёт  </a:t>
            </a:r>
            <a:r>
              <a:rPr lang="ru-RU" dirty="0"/>
              <a:t>мониторинг  информационных потребностей ОУ района, мониторинг  обеспеченности учебным оборудованием для реализации </a:t>
            </a:r>
            <a:r>
              <a:rPr lang="ru-RU" dirty="0" smtClean="0"/>
              <a:t>ФГОС;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проводит обучающие семинары </a:t>
            </a:r>
            <a:r>
              <a:rPr lang="ru-RU" dirty="0"/>
              <a:t>по освоению комплекта аппаратно-программных средств для реализации ФГОС </a:t>
            </a:r>
            <a:r>
              <a:rPr lang="ru-RU" dirty="0" smtClean="0"/>
              <a:t>НОО; </a:t>
            </a:r>
            <a:endParaRPr lang="ru-RU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/>
              <a:t>кабинетом ОБЖ ведётся сопровождение по вопросам жизнеобеспечения ОУ;</a:t>
            </a:r>
          </a:p>
          <a:p>
            <a:pPr marL="285750" lvl="0" indent="-285750" algn="just"/>
            <a:r>
              <a:rPr lang="ru-RU" dirty="0" smtClean="0"/>
              <a:t>В </a:t>
            </a:r>
            <a:r>
              <a:rPr lang="ru-RU" dirty="0"/>
              <a:t>2012-2013 учебном году проведены мероприятия на базе </a:t>
            </a:r>
            <a:r>
              <a:rPr lang="ru-RU" dirty="0" err="1"/>
              <a:t>Тутончанской</a:t>
            </a:r>
            <a:r>
              <a:rPr lang="ru-RU" dirty="0"/>
              <a:t> СОШ, </a:t>
            </a:r>
            <a:r>
              <a:rPr lang="ru-RU" dirty="0" err="1"/>
              <a:t>Чириндинской</a:t>
            </a:r>
            <a:r>
              <a:rPr lang="ru-RU" dirty="0"/>
              <a:t> НОШ, </a:t>
            </a:r>
            <a:r>
              <a:rPr lang="ru-RU" dirty="0" err="1"/>
              <a:t>Нидымской</a:t>
            </a:r>
            <a:r>
              <a:rPr lang="ru-RU" dirty="0"/>
              <a:t> ООШ,  </a:t>
            </a:r>
            <a:r>
              <a:rPr lang="ru-RU" dirty="0" err="1"/>
              <a:t>Кислоканской</a:t>
            </a:r>
            <a:r>
              <a:rPr lang="ru-RU" dirty="0"/>
              <a:t> СОШ,   </a:t>
            </a:r>
            <a:r>
              <a:rPr lang="ru-RU" dirty="0" err="1"/>
              <a:t>Суриндинской</a:t>
            </a:r>
            <a:r>
              <a:rPr lang="ru-RU" dirty="0"/>
              <a:t> ООШ, </a:t>
            </a:r>
            <a:r>
              <a:rPr lang="ru-RU" dirty="0" err="1"/>
              <a:t>Ессейской</a:t>
            </a:r>
            <a:r>
              <a:rPr lang="ru-RU" dirty="0"/>
              <a:t> СОШ. </a:t>
            </a:r>
          </a:p>
          <a:p>
            <a:pPr marL="285750" lvl="0" indent="-285750" algn="just"/>
            <a:r>
              <a:rPr lang="ru-RU" dirty="0"/>
              <a:t>М</a:t>
            </a:r>
            <a:r>
              <a:rPr lang="ru-RU" dirty="0" smtClean="0"/>
              <a:t>етодисты </a:t>
            </a:r>
            <a:r>
              <a:rPr lang="ru-RU" dirty="0"/>
              <a:t>являются участниками ряда семинаров, проводимых на базе ККИПК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0577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357166"/>
            <a:ext cx="6091255" cy="714380"/>
          </a:xfrm>
        </p:spPr>
        <p:txBody>
          <a:bodyPr/>
          <a:lstStyle/>
          <a:p>
            <a:pPr lvl="8" algn="ctr" rtl="0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4000" b="1" dirty="0" smtClean="0"/>
              <a:t>Работа      ПМПК 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1434674"/>
            <a:ext cx="8712968" cy="5066160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 smtClean="0"/>
              <a:t>Обследование детей (в возрасте от 0 до 18 лет) с письменного согласия родителей или лиц их заменяющих по следующим проблемам: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ребенок испытывает трудности в овладении учебной программой;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 ребенка имеются нарушения поведения, вызывающие его </a:t>
            </a:r>
            <a:r>
              <a:rPr lang="ru-RU" dirty="0" err="1" smtClean="0">
                <a:solidFill>
                  <a:schemeClr val="tx1"/>
                </a:solidFill>
              </a:rPr>
              <a:t>дезадаптацию</a:t>
            </a:r>
            <a:r>
              <a:rPr lang="ru-RU" dirty="0" smtClean="0">
                <a:solidFill>
                  <a:schemeClr val="tx1"/>
                </a:solidFill>
              </a:rPr>
              <a:t> в обществе;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 ребенка заболевание, приведшее к инвалидности, необходима помощь в реализации индивидуальной программы реабилитации.</a:t>
            </a:r>
          </a:p>
          <a:p>
            <a:pPr>
              <a:buNone/>
            </a:pPr>
            <a:r>
              <a:rPr lang="ru-RU" b="1" dirty="0" smtClean="0"/>
              <a:t>За  три  предыдущие года в ПМПК  обследовано 111  человек. В 2012-2013 </a:t>
            </a:r>
            <a:r>
              <a:rPr lang="ru-RU" b="1" dirty="0" err="1" smtClean="0"/>
              <a:t>уч</a:t>
            </a:r>
            <a:r>
              <a:rPr lang="ru-RU" b="1" dirty="0" smtClean="0"/>
              <a:t>. году была изыскана возможность для организации выездного заседания в п. </a:t>
            </a:r>
            <a:r>
              <a:rPr lang="ru-RU" b="1" dirty="0" err="1" smtClean="0"/>
              <a:t>Байкит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/>
              <a:t>По результатам обследования было рекомендовано изменить программу обучения 38 детям. Из них  по программе </a:t>
            </a:r>
            <a:r>
              <a:rPr lang="en-US" dirty="0" smtClean="0"/>
              <a:t>VIII</a:t>
            </a:r>
            <a:r>
              <a:rPr lang="ru-RU" dirty="0" smtClean="0"/>
              <a:t> вида – 30 учащимся, </a:t>
            </a:r>
            <a:r>
              <a:rPr lang="en-US" dirty="0" smtClean="0"/>
              <a:t>VII</a:t>
            </a:r>
            <a:r>
              <a:rPr lang="ru-RU" dirty="0" smtClean="0"/>
              <a:t> вида - 3 ученикам, 5 воспитанникам детского сада рекомендованы занятия в группе комбинированной направленности.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Задачи в области общего образования на 2013-2014 учебный год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916832"/>
            <a:ext cx="87849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ru-RU" sz="2000" dirty="0" smtClean="0"/>
              <a:t>Оснащение в 2013-2014  </a:t>
            </a:r>
            <a:r>
              <a:rPr lang="ru-RU" sz="2000" dirty="0"/>
              <a:t>годах школ оборудованием, необходимым для внедрения ФГОС основного образования, обучение учителей работе с новым оборудованием;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2000" dirty="0"/>
              <a:t>обновление материальной базы учреждений с целью создания условий с соблюдением требований </a:t>
            </a:r>
            <a:r>
              <a:rPr lang="ru-RU" sz="2000" dirty="0" err="1"/>
              <a:t>СанПинов</a:t>
            </a:r>
            <a:r>
              <a:rPr lang="ru-RU" sz="2000" dirty="0" smtClean="0"/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2000" dirty="0" smtClean="0"/>
              <a:t>проведение точечного анализа </a:t>
            </a:r>
            <a:r>
              <a:rPr lang="ru-RU" sz="2000" dirty="0"/>
              <a:t>состояния предметной подготовки учащихся в каждом ОУ и </a:t>
            </a:r>
            <a:r>
              <a:rPr lang="ru-RU" sz="2000" dirty="0" smtClean="0"/>
              <a:t>разработка планов </a:t>
            </a:r>
            <a:r>
              <a:rPr lang="ru-RU" sz="2000" dirty="0"/>
              <a:t>– </a:t>
            </a:r>
            <a:r>
              <a:rPr lang="ru-RU" sz="2000" dirty="0" smtClean="0"/>
              <a:t>проектов  </a:t>
            </a:r>
            <a:r>
              <a:rPr lang="ru-RU" sz="2000" dirty="0"/>
              <a:t>повышения качества математического </a:t>
            </a:r>
            <a:r>
              <a:rPr lang="ru-RU" sz="2000" dirty="0" smtClean="0"/>
              <a:t>образования;</a:t>
            </a:r>
            <a:endParaRPr lang="ru-RU" sz="2000" dirty="0"/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2000" b="1" dirty="0"/>
              <a:t> </a:t>
            </a:r>
            <a:r>
              <a:rPr lang="ru-RU" sz="2000" dirty="0" smtClean="0"/>
              <a:t>Обеспечение методического сопровождения </a:t>
            </a:r>
            <a:r>
              <a:rPr lang="ru-RU" sz="2000" dirty="0"/>
              <a:t>педагогов в связи с введением ФГОС, изменение подходов к формированию муниципального задания на курсы повышения квалификации.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281230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Дополнительное образование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720" y="1556792"/>
            <a:ext cx="85153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dirty="0"/>
              <a:t>Дом детского творчества п. </a:t>
            </a:r>
            <a:r>
              <a:rPr lang="ru-RU" sz="2400" dirty="0" smtClean="0"/>
              <a:t>Тура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/>
              <a:t>Центр </a:t>
            </a:r>
            <a:r>
              <a:rPr lang="ru-RU" sz="2400" dirty="0"/>
              <a:t>детского творчества с</a:t>
            </a:r>
            <a:r>
              <a:rPr lang="ru-RU" sz="2400" dirty="0" smtClean="0"/>
              <a:t>. </a:t>
            </a:r>
            <a:r>
              <a:rPr lang="ru-RU" sz="2400" dirty="0" err="1" smtClean="0"/>
              <a:t>Байкит</a:t>
            </a:r>
            <a:endParaRPr lang="ru-RU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/>
              <a:t>ДЮСШ (учредитель администрация в лице </a:t>
            </a:r>
            <a:r>
              <a:rPr lang="ru-RU" sz="2400" dirty="0" err="1"/>
              <a:t>УМПиС</a:t>
            </a:r>
            <a:r>
              <a:rPr lang="ru-RU" sz="2400" dirty="0"/>
              <a:t>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/>
              <a:t>Школа </a:t>
            </a:r>
            <a:r>
              <a:rPr lang="ru-RU" sz="2400" dirty="0" smtClean="0"/>
              <a:t>искусств п.Тура, </a:t>
            </a:r>
            <a:r>
              <a:rPr lang="ru-RU" sz="2400" dirty="0" err="1" smtClean="0"/>
              <a:t>с.Байкит</a:t>
            </a:r>
            <a:r>
              <a:rPr lang="ru-RU" sz="2400" dirty="0" smtClean="0"/>
              <a:t> и </a:t>
            </a:r>
            <a:r>
              <a:rPr lang="ru-RU" sz="2400" dirty="0" err="1" smtClean="0"/>
              <a:t>с.Ванавара</a:t>
            </a:r>
            <a:r>
              <a:rPr lang="ru-RU" sz="2400" dirty="0" smtClean="0"/>
              <a:t> (учредитель </a:t>
            </a:r>
            <a:r>
              <a:rPr lang="ru-RU" sz="2400" dirty="0"/>
              <a:t>Управление культуры)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/>
              <a:t>Дополнительное </a:t>
            </a:r>
            <a:r>
              <a:rPr lang="ru-RU" sz="2400" dirty="0" err="1" smtClean="0"/>
              <a:t>бразование</a:t>
            </a:r>
            <a:r>
              <a:rPr lang="ru-RU" sz="2400" dirty="0" smtClean="0"/>
              <a:t> </a:t>
            </a:r>
            <a:r>
              <a:rPr lang="ru-RU" sz="2400" dirty="0"/>
              <a:t>в общеобразовательных </a:t>
            </a:r>
            <a:r>
              <a:rPr lang="ru-RU" sz="2400" dirty="0" smtClean="0"/>
              <a:t>организациях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58719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Численность </a:t>
            </a:r>
            <a:r>
              <a:rPr lang="ru-RU" sz="3600" dirty="0"/>
              <a:t>детей посещающих учреждения дополнительного образования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31576790"/>
              </p:ext>
            </p:extLst>
          </p:nvPr>
        </p:nvGraphicFramePr>
        <p:xfrm>
          <a:off x="275278" y="1844824"/>
          <a:ext cx="8689209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89200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71480"/>
            <a:ext cx="7529534" cy="107157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/>
              <a:t>ЗАКОН «ОБ ОБРАЗОВАНИИ в РФ»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85720" y="2214553"/>
            <a:ext cx="2857519" cy="3786215"/>
          </a:xfrm>
          <a:prstGeom prst="roundRect">
            <a:avLst>
              <a:gd name="adj" fmla="val 10000"/>
            </a:avLst>
          </a:prstGeom>
          <a:solidFill>
            <a:srgbClr val="D0700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t"/>
          <a:lstStyle/>
          <a:p>
            <a:pPr marL="95250">
              <a:spcAft>
                <a:spcPts val="600"/>
              </a:spcAft>
            </a:pPr>
            <a:r>
              <a:rPr lang="ru-RU" sz="2000" b="1" dirty="0" smtClean="0"/>
              <a:t>УПРАВЛЕНЧЕСКАЯ</a:t>
            </a:r>
            <a:br>
              <a:rPr lang="ru-RU" sz="2000" b="1" dirty="0" smtClean="0"/>
            </a:br>
            <a:endParaRPr lang="ru-RU" sz="1000" dirty="0" smtClean="0"/>
          </a:p>
          <a:p>
            <a:pPr marL="354013" indent="-273050">
              <a:spcAft>
                <a:spcPts val="0"/>
              </a:spcAft>
              <a:buFont typeface="Times New Roman" pitchFamily="18" charset="0"/>
              <a:buChar char="─"/>
            </a:pPr>
            <a:r>
              <a:rPr lang="ru-RU" sz="2000" dirty="0" smtClean="0"/>
              <a:t>ФГОС</a:t>
            </a:r>
          </a:p>
          <a:p>
            <a:pPr marL="354013" indent="-273050">
              <a:spcAft>
                <a:spcPts val="0"/>
              </a:spcAft>
              <a:buFont typeface="Times New Roman" pitchFamily="18" charset="0"/>
              <a:buChar char="─"/>
            </a:pPr>
            <a:r>
              <a:rPr lang="ru-RU" sz="2000" dirty="0" smtClean="0"/>
              <a:t>профессиональный стандарт педагога</a:t>
            </a:r>
          </a:p>
          <a:p>
            <a:pPr marL="354013" indent="-273050">
              <a:spcAft>
                <a:spcPts val="0"/>
              </a:spcAft>
              <a:buFont typeface="Times New Roman" pitchFamily="18" charset="0"/>
              <a:buChar char="─"/>
            </a:pPr>
            <a:r>
              <a:rPr lang="ru-RU" sz="2000" dirty="0" smtClean="0"/>
              <a:t>патриотическое и духовно-нравственное воспитание</a:t>
            </a:r>
            <a:endParaRPr lang="ru-RU" sz="20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357554" y="2214555"/>
            <a:ext cx="2786081" cy="3786214"/>
          </a:xfrm>
          <a:prstGeom prst="roundRect">
            <a:avLst>
              <a:gd name="adj" fmla="val 10000"/>
            </a:avLst>
          </a:prstGeom>
          <a:solidFill>
            <a:srgbClr val="D0700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rIns="0" anchor="t"/>
          <a:lstStyle/>
          <a:p>
            <a:pPr marL="88900">
              <a:spcAft>
                <a:spcPts val="300"/>
              </a:spcAft>
            </a:pPr>
            <a:r>
              <a:rPr lang="ru-RU" sz="2000" b="1" dirty="0" smtClean="0"/>
              <a:t>КОНТРОЛИРУЮЩАЯ</a:t>
            </a:r>
            <a:br>
              <a:rPr lang="ru-RU" sz="2000" b="1" dirty="0" smtClean="0"/>
            </a:br>
            <a:endParaRPr lang="ru-RU" sz="1000" b="1" dirty="0" smtClean="0"/>
          </a:p>
          <a:p>
            <a:pPr marL="436563" indent="-361950">
              <a:spcAft>
                <a:spcPts val="0"/>
              </a:spcAft>
              <a:buFont typeface="Times New Roman" pitchFamily="18" charset="0"/>
              <a:buChar char="─"/>
            </a:pPr>
            <a:r>
              <a:rPr lang="ru-RU" sz="2000" dirty="0" smtClean="0"/>
              <a:t>Единый государственный экзамен</a:t>
            </a:r>
          </a:p>
          <a:p>
            <a:pPr marL="436563" indent="-361950">
              <a:spcAft>
                <a:spcPts val="0"/>
              </a:spcAft>
              <a:buFont typeface="Times New Roman" pitchFamily="18" charset="0"/>
              <a:buChar char="─"/>
            </a:pPr>
            <a:r>
              <a:rPr lang="ru-RU" sz="2000" dirty="0" smtClean="0"/>
              <a:t>участие в международных мониторингах качества образования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357950" y="2214555"/>
            <a:ext cx="2571768" cy="3714776"/>
          </a:xfrm>
          <a:prstGeom prst="roundRect">
            <a:avLst>
              <a:gd name="adj" fmla="val 10000"/>
            </a:avLst>
          </a:prstGeom>
          <a:solidFill>
            <a:srgbClr val="D0700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t"/>
          <a:lstStyle/>
          <a:p>
            <a:pPr indent="7938">
              <a:spcAft>
                <a:spcPts val="300"/>
              </a:spcAft>
            </a:pPr>
            <a:r>
              <a:rPr lang="ru-RU" sz="2000" b="1" dirty="0" smtClean="0"/>
              <a:t>СОЦИАЛЬНАЯ</a:t>
            </a:r>
            <a:br>
              <a:rPr lang="ru-RU" sz="2000" b="1" dirty="0" smtClean="0"/>
            </a:br>
            <a:endParaRPr lang="ru-RU" sz="1000" b="1" dirty="0" smtClean="0"/>
          </a:p>
          <a:p>
            <a:pPr marL="438150" indent="-363538">
              <a:spcAft>
                <a:spcPts val="0"/>
              </a:spcAft>
              <a:buFont typeface="Times New Roman" pitchFamily="18" charset="0"/>
              <a:buChar char="─"/>
            </a:pPr>
            <a:r>
              <a:rPr lang="ru-RU" sz="2000" dirty="0" smtClean="0"/>
              <a:t>обеспечение равного доступа к получению образования</a:t>
            </a:r>
          </a:p>
          <a:p>
            <a:pPr marL="438150" indent="-363538">
              <a:spcAft>
                <a:spcPts val="0"/>
              </a:spcAft>
              <a:buFont typeface="Times New Roman" pitchFamily="18" charset="0"/>
              <a:buChar char="─"/>
            </a:pPr>
            <a:r>
              <a:rPr lang="ru-RU" sz="2000" dirty="0" smtClean="0"/>
              <a:t>поддержка детей с разными образовательными потребностями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Сведения о сети объединений в учреждениях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14835942"/>
              </p:ext>
            </p:extLst>
          </p:nvPr>
        </p:nvGraphicFramePr>
        <p:xfrm>
          <a:off x="179512" y="1956903"/>
          <a:ext cx="8856984" cy="4712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8376" y="1556792"/>
            <a:ext cx="8342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Охват дополнительным образованием составляет 1700 детей (74%)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75892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/>
              <a:t>Межрайонный ресурсный центр в п. Тура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34260586"/>
              </p:ext>
            </p:extLst>
          </p:nvPr>
        </p:nvGraphicFramePr>
        <p:xfrm>
          <a:off x="107504" y="1556792"/>
          <a:ext cx="885698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1143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Задачи в области дополнительного образования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9024" y="1571612"/>
            <a:ext cx="828494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Новых подходов от нас требует </a:t>
            </a:r>
            <a:r>
              <a:rPr lang="ru-RU" b="1" dirty="0"/>
              <a:t>дополнительное образование</a:t>
            </a:r>
            <a:r>
              <a:rPr lang="ru-RU" dirty="0"/>
              <a:t> школьников. Перечислю </a:t>
            </a:r>
            <a:r>
              <a:rPr lang="ru-RU" b="1" dirty="0"/>
              <a:t>задачи в этой сфере.</a:t>
            </a:r>
            <a:endParaRPr lang="ru-RU" dirty="0"/>
          </a:p>
          <a:p>
            <a:pPr algn="just"/>
            <a:r>
              <a:rPr lang="ru-RU" b="1" dirty="0"/>
              <a:t>Первое</a:t>
            </a:r>
            <a:r>
              <a:rPr lang="ru-RU" dirty="0"/>
              <a:t>: развитие креативности и мышления как необходимых характеристик современного человека – новая амбициозная задача для дополнительного образования. </a:t>
            </a:r>
          </a:p>
          <a:p>
            <a:pPr algn="just"/>
            <a:r>
              <a:rPr lang="ru-RU" b="1" dirty="0" smtClean="0"/>
              <a:t>Второе</a:t>
            </a:r>
            <a:r>
              <a:rPr lang="ru-RU" b="1" dirty="0"/>
              <a:t>: </a:t>
            </a:r>
            <a:r>
              <a:rPr lang="ru-RU" dirty="0"/>
              <a:t>качественно новой является задача социализации учащихся, старшеклассников в новых социально-экономических условиях. Эта задача требует изменения активных форм дополнительного образования, опыта непосредственного участия в реальных социальных проектах.</a:t>
            </a:r>
          </a:p>
          <a:p>
            <a:pPr algn="just"/>
            <a:r>
              <a:rPr lang="ru-RU" b="1" dirty="0"/>
              <a:t>Третье: </a:t>
            </a:r>
            <a:r>
              <a:rPr lang="ru-RU" dirty="0" smtClean="0"/>
              <a:t>учащиеся</a:t>
            </a:r>
            <a:r>
              <a:rPr lang="ru-RU" b="1" dirty="0" smtClean="0"/>
              <a:t> </a:t>
            </a:r>
            <a:r>
              <a:rPr lang="ru-RU" dirty="0" smtClean="0"/>
              <a:t>должны </a:t>
            </a:r>
            <a:r>
              <a:rPr lang="ru-RU" dirty="0"/>
              <a:t>получить дальнейшее развитие практики технического творчества. В решении данной задачи важна консолидация усилий дополнительного, профессионального и общего образований, поскольку технологическое образование – их общая задача в условиях смены технологического уклада. </a:t>
            </a:r>
          </a:p>
        </p:txBody>
      </p:sp>
    </p:spTree>
    <p:extLst>
      <p:ext uri="{BB962C8B-B14F-4D97-AF65-F5344CB8AC3E}">
        <p14:creationId xmlns="" xmlns:p14="http://schemas.microsoft.com/office/powerpoint/2010/main" val="350774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Финансирование дополнительного образования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47791477"/>
              </p:ext>
            </p:extLst>
          </p:nvPr>
        </p:nvGraphicFramePr>
        <p:xfrm>
          <a:off x="179512" y="2852936"/>
          <a:ext cx="871296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17950231"/>
              </p:ext>
            </p:extLst>
          </p:nvPr>
        </p:nvGraphicFramePr>
        <p:xfrm>
          <a:off x="179512" y="1556792"/>
          <a:ext cx="8712968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4575"/>
                <a:gridCol w="2126131"/>
                <a:gridCol w="2126131"/>
                <a:gridCol w="2126131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2011 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2012 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2013 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20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местный бюджет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36 775 878,94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44 332 869,91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44 122 752,00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63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Краевой бюджет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854 351,00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1 130 300,00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Всего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37 630 229,94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44 332 869,91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45 253 052,00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63243" cy="14333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1663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>
                <a:effectLst/>
              </a:rPr>
              <a:t>Мероприятия по направлениям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730380071"/>
              </p:ext>
            </p:extLst>
          </p:nvPr>
        </p:nvGraphicFramePr>
        <p:xfrm>
          <a:off x="107504" y="1556792"/>
          <a:ext cx="885698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56748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>
                <a:effectLst/>
              </a:rPr>
              <a:t>Мероприятия по направлениям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303292353"/>
              </p:ext>
            </p:extLst>
          </p:nvPr>
        </p:nvGraphicFramePr>
        <p:xfrm>
          <a:off x="179512" y="1556792"/>
          <a:ext cx="878497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7909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Задачи в области дополнительного образования на 2013-2014 учебный год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916832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Ø"/>
            </a:pPr>
            <a:r>
              <a:rPr lang="ru-RU" sz="2800" dirty="0" smtClean="0"/>
              <a:t>Обеспечить  повышение квалификации </a:t>
            </a:r>
            <a:r>
              <a:rPr lang="ru-RU" sz="2800" dirty="0"/>
              <a:t>педагогических </a:t>
            </a:r>
            <a:r>
              <a:rPr lang="ru-RU" sz="2800" dirty="0" smtClean="0"/>
              <a:t>кадров для работы с одарёнными детьми.</a:t>
            </a:r>
            <a:endParaRPr lang="ru-RU" sz="2800" dirty="0"/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sz="2800" dirty="0" smtClean="0"/>
              <a:t>Укрепление </a:t>
            </a:r>
            <a:r>
              <a:rPr lang="ru-RU" sz="2800" dirty="0"/>
              <a:t>МТБ учреждений, реализующих программы дополнительного образования технической направленности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88891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>
                <a:effectLst/>
              </a:rPr>
              <a:t>Сохранение и укрепление здоровья школьников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8375" y="2204864"/>
            <a:ext cx="8342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Обеспечение  </a:t>
            </a:r>
            <a:r>
              <a:rPr lang="ru-RU" sz="2800" dirty="0"/>
              <a:t>учащихся  льготным  </a:t>
            </a:r>
            <a:r>
              <a:rPr lang="ru-RU" sz="2800" dirty="0" smtClean="0"/>
              <a:t>питанием</a:t>
            </a:r>
            <a:endParaRPr lang="ru-RU" sz="28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59858663"/>
              </p:ext>
            </p:extLst>
          </p:nvPr>
        </p:nvGraphicFramePr>
        <p:xfrm>
          <a:off x="179512" y="3000373"/>
          <a:ext cx="8621524" cy="3380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7554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>
                <a:effectLst/>
              </a:rPr>
              <a:t>Организация отдыха, оздоровления и занятости детей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85343167"/>
              </p:ext>
            </p:extLst>
          </p:nvPr>
        </p:nvGraphicFramePr>
        <p:xfrm>
          <a:off x="285720" y="1643050"/>
          <a:ext cx="835824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00114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>
                <a:effectLst/>
              </a:rPr>
              <a:t>Финансирование летнего </a:t>
            </a:r>
            <a:r>
              <a:rPr lang="ru-RU" sz="3600" dirty="0" smtClean="0">
                <a:effectLst/>
              </a:rPr>
              <a:t>отдыха   по образованию</a:t>
            </a:r>
            <a:endParaRPr lang="ru-RU" sz="3600" dirty="0"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02328893"/>
              </p:ext>
            </p:extLst>
          </p:nvPr>
        </p:nvGraphicFramePr>
        <p:xfrm>
          <a:off x="179512" y="1772816"/>
          <a:ext cx="87849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49941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7" y="214290"/>
            <a:ext cx="8529666" cy="958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КЛЮЧЕВЫЕ ОЖИДАНИЯ</a:t>
            </a:r>
          </a:p>
        </p:txBody>
      </p:sp>
      <p:grpSp>
        <p:nvGrpSpPr>
          <p:cNvPr id="3" name="Группа 7"/>
          <p:cNvGrpSpPr/>
          <p:nvPr/>
        </p:nvGrpSpPr>
        <p:grpSpPr>
          <a:xfrm>
            <a:off x="344686" y="1677730"/>
            <a:ext cx="8613577" cy="4415566"/>
            <a:chOff x="344686" y="1554163"/>
            <a:chExt cx="8613577" cy="4415566"/>
          </a:xfrm>
        </p:grpSpPr>
        <p:sp>
          <p:nvSpPr>
            <p:cNvPr id="9" name="Пятиугольник 8"/>
            <p:cNvSpPr/>
            <p:nvPr/>
          </p:nvSpPr>
          <p:spPr>
            <a:xfrm>
              <a:off x="1209661" y="1554163"/>
              <a:ext cx="6883627" cy="1907497"/>
            </a:xfrm>
            <a:prstGeom prst="homePlate">
              <a:avLst>
                <a:gd name="adj" fmla="val 0"/>
              </a:avLst>
            </a:prstGeom>
            <a:solidFill>
              <a:srgbClr val="7C85BB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ru-RU" sz="2800" b="1" dirty="0" smtClean="0"/>
                <a:t>РЕЗУЛЬТАТИВНОСТЬ </a:t>
              </a:r>
              <a:br>
                <a:rPr lang="ru-RU" sz="2800" b="1" dirty="0" smtClean="0"/>
              </a:br>
              <a:r>
                <a:rPr lang="ru-RU" sz="2800" b="1" dirty="0" smtClean="0"/>
                <a:t>И ЭФФЕКТИВНОСТЬ</a:t>
              </a:r>
              <a:r>
                <a:rPr lang="en-US" sz="2800" b="1" dirty="0" smtClean="0"/>
                <a:t> </a:t>
              </a:r>
              <a:r>
                <a:rPr lang="ru-RU" sz="2800" b="1" dirty="0" smtClean="0"/>
                <a:t/>
              </a:r>
              <a:br>
                <a:rPr lang="ru-RU" sz="2800" b="1" dirty="0" smtClean="0"/>
              </a:br>
              <a:r>
                <a:rPr lang="ru-RU" sz="2800" b="1" dirty="0" smtClean="0"/>
                <a:t>СИСТЕМЫ ОБРАЗОВАНИЯ</a:t>
              </a:r>
              <a:endParaRPr lang="ru-RU" sz="2800" b="1" dirty="0"/>
            </a:p>
          </p:txBody>
        </p:sp>
        <p:sp>
          <p:nvSpPr>
            <p:cNvPr id="10" name="Пятиугольник 9"/>
            <p:cNvSpPr/>
            <p:nvPr/>
          </p:nvSpPr>
          <p:spPr>
            <a:xfrm>
              <a:off x="344686" y="1554163"/>
              <a:ext cx="1428296" cy="970844"/>
            </a:xfrm>
            <a:prstGeom prst="homePlate">
              <a:avLst/>
            </a:prstGeom>
            <a:solidFill>
              <a:srgbClr val="D07004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/>
                <a:t>!</a:t>
              </a:r>
              <a:endParaRPr lang="ru-RU" sz="3600" b="1" dirty="0"/>
            </a:p>
          </p:txBody>
        </p:sp>
        <p:sp>
          <p:nvSpPr>
            <p:cNvPr id="12" name="Пятиугольник 11"/>
            <p:cNvSpPr/>
            <p:nvPr/>
          </p:nvSpPr>
          <p:spPr>
            <a:xfrm flipH="1">
              <a:off x="7529967" y="1554163"/>
              <a:ext cx="1428296" cy="970844"/>
            </a:xfrm>
            <a:prstGeom prst="homePlate">
              <a:avLst/>
            </a:prstGeom>
            <a:solidFill>
              <a:srgbClr val="D07004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/>
                <a:t>!</a:t>
              </a:r>
              <a:endParaRPr lang="ru-RU" sz="3600" b="1" dirty="0"/>
            </a:p>
          </p:txBody>
        </p:sp>
        <p:sp>
          <p:nvSpPr>
            <p:cNvPr id="11" name="Пятиугольник 10"/>
            <p:cNvSpPr/>
            <p:nvPr/>
          </p:nvSpPr>
          <p:spPr>
            <a:xfrm>
              <a:off x="1235786" y="3598586"/>
              <a:ext cx="6883627" cy="2371143"/>
            </a:xfrm>
            <a:prstGeom prst="homePlate">
              <a:avLst>
                <a:gd name="adj" fmla="val 0"/>
              </a:avLst>
            </a:prstGeom>
            <a:solidFill>
              <a:srgbClr val="7C85BB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spcAft>
                  <a:spcPts val="600"/>
                </a:spcAft>
              </a:pPr>
              <a:r>
                <a:rPr lang="ru-RU" sz="2800" b="1" dirty="0" smtClean="0"/>
                <a:t>ВОСПИТАНИЕ ГРАЖДАНИНА ─ ПАТРИОТА, АКТИВНО И ОТВЕТСТВЕННО УЧАСТВУЮЩЕГО </a:t>
              </a:r>
              <a:br>
                <a:rPr lang="ru-RU" sz="2800" b="1" dirty="0" smtClean="0"/>
              </a:br>
              <a:r>
                <a:rPr lang="ru-RU" sz="2800" b="1" dirty="0" smtClean="0"/>
                <a:t>В ЖИЗНИ ГОСУДАРСТВА И ОБЩЕСТВА</a:t>
              </a:r>
              <a:endParaRPr lang="ru-RU" sz="2800" b="1" dirty="0"/>
            </a:p>
          </p:txBody>
        </p:sp>
      </p:grp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>
                <a:effectLst/>
              </a:rPr>
              <a:t>Краевой бюджет</a:t>
            </a:r>
            <a:endParaRPr lang="ru-RU" sz="3600" dirty="0"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60587112"/>
              </p:ext>
            </p:extLst>
          </p:nvPr>
        </p:nvGraphicFramePr>
        <p:xfrm>
          <a:off x="107504" y="1628800"/>
          <a:ext cx="885698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02974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>
                <a:effectLst/>
              </a:rPr>
              <a:t>Муниципальный бюджет</a:t>
            </a:r>
            <a:endParaRPr lang="ru-RU" sz="3600" dirty="0"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1770032"/>
              </p:ext>
            </p:extLst>
          </p:nvPr>
        </p:nvGraphicFramePr>
        <p:xfrm>
          <a:off x="179512" y="1556792"/>
          <a:ext cx="878497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9904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>
                <a:effectLst/>
              </a:rPr>
              <a:t>Задачи в области сохранения и укрепления здоровья </a:t>
            </a:r>
            <a:r>
              <a:rPr lang="ru-RU" sz="3600" dirty="0" smtClean="0">
                <a:effectLst/>
              </a:rPr>
              <a:t>детей на 2013-2014 учебный год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916832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ru-RU" sz="2800" dirty="0"/>
              <a:t>Своевременное приобретение и проведение поверок оборудования для медицинских кабинетов;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2800" dirty="0" smtClean="0"/>
              <a:t>Повышение квалификации </a:t>
            </a:r>
            <a:r>
              <a:rPr lang="ru-RU" sz="2800" dirty="0"/>
              <a:t>диетсестер, находящихся в штатах </a:t>
            </a:r>
            <a:r>
              <a:rPr lang="ru-RU" sz="2800" dirty="0" smtClean="0"/>
              <a:t>ОУ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6516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586624" cy="78583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</a:rPr>
              <a:t>Педагоги ОУ ЭМР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8" name="Диаграмма 7" descr="Численность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98301432"/>
              </p:ext>
            </p:extLst>
          </p:nvPr>
        </p:nvGraphicFramePr>
        <p:xfrm>
          <a:off x="275278" y="1628800"/>
          <a:ext cx="8689209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6033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>
                <a:effectLst/>
              </a:rPr>
              <a:t>Возрастной состав</a:t>
            </a:r>
            <a:endParaRPr lang="ru-RU" sz="3600" dirty="0"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69741434"/>
              </p:ext>
            </p:extLst>
          </p:nvPr>
        </p:nvGraphicFramePr>
        <p:xfrm>
          <a:off x="179512" y="1556792"/>
          <a:ext cx="878497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98893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>
                <a:effectLst/>
              </a:rPr>
              <a:t>Возрастной состав</a:t>
            </a:r>
            <a:endParaRPr lang="ru-RU" sz="3600" dirty="0"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55931788"/>
              </p:ext>
            </p:extLst>
          </p:nvPr>
        </p:nvGraphicFramePr>
        <p:xfrm>
          <a:off x="179512" y="1556792"/>
          <a:ext cx="87129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4740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>
                <a:effectLst/>
              </a:rPr>
              <a:t>Аттестация педагогических работников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62880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 В 2012-2013 году </a:t>
            </a:r>
          </a:p>
          <a:p>
            <a:pPr algn="just"/>
            <a:r>
              <a:rPr lang="ru-RU" sz="1600" dirty="0" smtClean="0"/>
              <a:t>На </a:t>
            </a:r>
            <a:r>
              <a:rPr lang="ru-RU" sz="1600" dirty="0"/>
              <a:t>первую квалификационную категорию подано 27  заявлений.</a:t>
            </a:r>
          </a:p>
          <a:p>
            <a:pPr algn="just"/>
            <a:r>
              <a:rPr lang="ru-RU" sz="1600" dirty="0"/>
              <a:t>Материалы и результаты деятельности  19 (70,4 %) педагогов соответствовали требованиям, предъявляемым к первой квалификационной  категории, 8 (29,7%) человек – отказ по личному заявлению. </a:t>
            </a:r>
            <a:endParaRPr lang="ru-RU" sz="1600" dirty="0" smtClean="0"/>
          </a:p>
          <a:p>
            <a:pPr algn="just"/>
            <a:r>
              <a:rPr lang="ru-RU" sz="1600" dirty="0" smtClean="0"/>
              <a:t> </a:t>
            </a:r>
            <a:endParaRPr lang="ru-RU" sz="1600" dirty="0"/>
          </a:p>
          <a:p>
            <a:pPr algn="just"/>
            <a:r>
              <a:rPr lang="ru-RU" sz="1600" dirty="0"/>
              <a:t>На высшую квалификационную категорию подано 3 заявления. </a:t>
            </a:r>
          </a:p>
          <a:p>
            <a:pPr algn="just"/>
            <a:r>
              <a:rPr lang="ru-RU" sz="1600" dirty="0"/>
              <a:t>Материалы и результаты деятельности 3 (100%)  педагогов соответствовали  требованиям, предъявляемым к высшей квалификационной категории. </a:t>
            </a:r>
          </a:p>
          <a:p>
            <a:pPr algn="just"/>
            <a:r>
              <a:rPr lang="ru-RU" sz="1600" dirty="0"/>
              <a:t> </a:t>
            </a:r>
          </a:p>
          <a:p>
            <a:pPr algn="just"/>
            <a:r>
              <a:rPr lang="ru-RU" sz="1600" dirty="0"/>
              <a:t>Заявление на прохождение квалификационных испытаний  на соответствие занимаемой должности подали 39 педагогов, 26 (66,7%) человек успешно их прошли, 12 (30,8%) человек не набрали нужное количество баллов для подтверждения соответствия занимаемой должности, 1(2,6%) педагог – перенос прохождения квалификационных испытаний на следующий год по личному заявлению в связи с болезнью</a:t>
            </a:r>
            <a:r>
              <a:rPr lang="ru-RU" sz="1600" dirty="0" smtClean="0"/>
              <a:t>.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/>
              <a:t>Однако процент исполнения заявки 66,7%) – низкий, обусловлен недостаточным пониманием глобальных изменений в механизме процедуры аттестации.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246913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>
                <a:effectLst/>
              </a:rPr>
              <a:t>Заработная плата педагогов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00491603"/>
              </p:ext>
            </p:extLst>
          </p:nvPr>
        </p:nvGraphicFramePr>
        <p:xfrm>
          <a:off x="179512" y="1556792"/>
          <a:ext cx="878497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04791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>
                <a:effectLst/>
              </a:rPr>
              <a:t>Задачи по работе с педагогическими кадрами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628800"/>
            <a:ext cx="82153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ru-RU" sz="2800" dirty="0" smtClean="0"/>
              <a:t> </a:t>
            </a:r>
            <a:r>
              <a:rPr lang="ru-RU" sz="2800" dirty="0"/>
              <a:t>Перейти на новый порядок проведения аттестации педагогических работников, исходя из указанных норм Федерального </a:t>
            </a:r>
            <a:r>
              <a:rPr lang="ru-RU" sz="2800" u="sng" dirty="0">
                <a:hlinkClick r:id="rId3"/>
              </a:rPr>
              <a:t>закона </a:t>
            </a:r>
            <a:r>
              <a:rPr lang="ru-RU" sz="2800" dirty="0"/>
              <a:t>№ 273-ФЗ</a:t>
            </a:r>
          </a:p>
        </p:txBody>
      </p:sp>
    </p:spTree>
    <p:extLst>
      <p:ext uri="{BB962C8B-B14F-4D97-AF65-F5344CB8AC3E}">
        <p14:creationId xmlns="" xmlns:p14="http://schemas.microsoft.com/office/powerpoint/2010/main" val="103391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0712"/>
            <a:ext cx="2808312" cy="141658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УПРАВЛЕНИЕ ОБРАЗОВАНИЯ АДМИНИСТРАЦИИ ЭВЕНКИЙСКОГО МУНИЦИПАЛЬНОГО РАЙОНА КРАСНОЯРСКОГО КРАЯ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6000" dirty="0" smtClean="0"/>
              <a:t>С Новым учебным годом!!!</a:t>
            </a:r>
            <a:endParaRPr lang="ru-RU" sz="6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6" y="0"/>
            <a:ext cx="1339563" cy="17247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63243" cy="14333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563" y="3717032"/>
            <a:ext cx="2952287" cy="29522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5567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3" y="56643"/>
            <a:ext cx="8001056" cy="111651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КОНТЕКСТЫ</a:t>
            </a:r>
            <a:endParaRPr lang="ru-RU" sz="3600" dirty="0"/>
          </a:p>
        </p:txBody>
      </p:sp>
      <p:grpSp>
        <p:nvGrpSpPr>
          <p:cNvPr id="3" name="Группа 22"/>
          <p:cNvGrpSpPr/>
          <p:nvPr/>
        </p:nvGrpSpPr>
        <p:grpSpPr>
          <a:xfrm>
            <a:off x="449430" y="1494119"/>
            <a:ext cx="4032000" cy="2160000"/>
            <a:chOff x="597150" y="1780880"/>
            <a:chExt cx="3819342" cy="1935485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597150" y="1780880"/>
              <a:ext cx="3819342" cy="1935480"/>
            </a:xfrm>
            <a:prstGeom prst="roundRect">
              <a:avLst>
                <a:gd name="adj" fmla="val 0"/>
              </a:avLst>
            </a:prstGeom>
            <a:solidFill>
              <a:srgbClr val="7C85BB"/>
            </a:solidFill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92075" lvl="0"/>
              <a:r>
                <a:rPr lang="ru-RU" sz="2000" dirty="0" smtClean="0">
                  <a:latin typeface="Arial" pitchFamily="34" charset="0"/>
                  <a:cs typeface="Arial" pitchFamily="34" charset="0"/>
                </a:rPr>
                <a:t>Указ Президента РФ</a:t>
              </a:r>
              <a:br>
                <a:rPr lang="ru-RU" sz="2000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2000" dirty="0" smtClean="0">
                  <a:latin typeface="Arial" pitchFamily="34" charset="0"/>
                  <a:cs typeface="Arial" pitchFamily="34" charset="0"/>
                </a:rPr>
                <a:t> от 07.05.2012 </a:t>
              </a:r>
              <a:br>
                <a:rPr lang="ru-RU" sz="2000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2000" dirty="0" smtClean="0">
                  <a:latin typeface="Arial" pitchFamily="34" charset="0"/>
                  <a:cs typeface="Arial" pitchFamily="34" charset="0"/>
                </a:rPr>
                <a:t>«О мерах по реализации государственной </a:t>
              </a:r>
              <a:br>
                <a:rPr lang="ru-RU" sz="2000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2000" dirty="0" smtClean="0">
                  <a:latin typeface="Arial" pitchFamily="34" charset="0"/>
                  <a:cs typeface="Arial" pitchFamily="34" charset="0"/>
                </a:rPr>
                <a:t>политики в области образования и науки»</a:t>
              </a:r>
            </a:p>
          </p:txBody>
        </p:sp>
        <p:sp>
          <p:nvSpPr>
            <p:cNvPr id="26" name="Пятиугольник 25"/>
            <p:cNvSpPr/>
            <p:nvPr/>
          </p:nvSpPr>
          <p:spPr>
            <a:xfrm flipH="1">
              <a:off x="3745932" y="1780880"/>
              <a:ext cx="670560" cy="1935485"/>
            </a:xfrm>
            <a:prstGeom prst="homePlate">
              <a:avLst>
                <a:gd name="adj" fmla="val 65195"/>
              </a:avLst>
            </a:prstGeom>
            <a:solidFill>
              <a:srgbClr val="D07004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</p:grpSp>
      <p:grpSp>
        <p:nvGrpSpPr>
          <p:cNvPr id="4" name="Группа 27"/>
          <p:cNvGrpSpPr/>
          <p:nvPr/>
        </p:nvGrpSpPr>
        <p:grpSpPr>
          <a:xfrm>
            <a:off x="4570655" y="1494119"/>
            <a:ext cx="4032000" cy="2160000"/>
            <a:chOff x="5156933" y="1706875"/>
            <a:chExt cx="3819342" cy="1935485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5156933" y="1706875"/>
              <a:ext cx="3819342" cy="1935480"/>
            </a:xfrm>
            <a:prstGeom prst="roundRect">
              <a:avLst>
                <a:gd name="adj" fmla="val 0"/>
              </a:avLst>
            </a:prstGeom>
            <a:solidFill>
              <a:srgbClr val="7C85BB"/>
            </a:solidFill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808038" lvl="0" algn="ctr"/>
              <a:r>
                <a:rPr lang="ru-RU" sz="2000" dirty="0" smtClean="0">
                  <a:latin typeface="Arial" pitchFamily="34" charset="0"/>
                  <a:cs typeface="Arial" pitchFamily="34" charset="0"/>
                </a:rPr>
                <a:t>Федеральный закон </a:t>
              </a:r>
              <a:br>
                <a:rPr lang="ru-RU" sz="2000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2000" dirty="0" smtClean="0">
                  <a:latin typeface="Arial" pitchFamily="34" charset="0"/>
                  <a:cs typeface="Arial" pitchFamily="34" charset="0"/>
                </a:rPr>
                <a:t>«Об образовании в РФ»</a:t>
              </a:r>
            </a:p>
          </p:txBody>
        </p:sp>
        <p:sp>
          <p:nvSpPr>
            <p:cNvPr id="30" name="Пятиугольник 29"/>
            <p:cNvSpPr/>
            <p:nvPr/>
          </p:nvSpPr>
          <p:spPr>
            <a:xfrm>
              <a:off x="5186483" y="1706875"/>
              <a:ext cx="670560" cy="1935485"/>
            </a:xfrm>
            <a:prstGeom prst="homePlate">
              <a:avLst>
                <a:gd name="adj" fmla="val 65195"/>
              </a:avLst>
            </a:prstGeom>
            <a:solidFill>
              <a:srgbClr val="D07004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88601" y="4206567"/>
            <a:ext cx="83426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Times New Roman" pitchFamily="18" charset="0"/>
              <a:buChar char="─"/>
            </a:pPr>
            <a:r>
              <a:rPr lang="ru-RU" sz="2000" dirty="0" smtClean="0">
                <a:latin typeface="+mn-lt"/>
              </a:rPr>
              <a:t>Введение дошкольного образования в качестве обязательного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уровня образования</a:t>
            </a:r>
          </a:p>
          <a:p>
            <a:pPr marL="357188" indent="-357188">
              <a:buFont typeface="Times New Roman" pitchFamily="18" charset="0"/>
              <a:buChar char="─"/>
            </a:pPr>
            <a:r>
              <a:rPr lang="ru-RU" sz="2000" dirty="0" smtClean="0">
                <a:latin typeface="+mn-lt"/>
              </a:rPr>
              <a:t>Изменения в профессиональном образовании</a:t>
            </a:r>
          </a:p>
          <a:p>
            <a:pPr marL="357188" indent="-357188">
              <a:buFont typeface="Times New Roman" pitchFamily="18" charset="0"/>
              <a:buChar char="─"/>
            </a:pPr>
            <a:r>
              <a:rPr lang="ru-RU" sz="2000" dirty="0" smtClean="0">
                <a:latin typeface="+mn-lt"/>
              </a:rPr>
              <a:t>Необходимость сетевого взаимодействия между всеми уровнями образования</a:t>
            </a:r>
          </a:p>
          <a:p>
            <a:pPr marL="357188" indent="-357188">
              <a:buFont typeface="Times New Roman" pitchFamily="18" charset="0"/>
              <a:buChar char="─"/>
            </a:pPr>
            <a:r>
              <a:rPr lang="ru-RU" sz="2000" dirty="0" smtClean="0">
                <a:latin typeface="+mn-lt"/>
              </a:rPr>
              <a:t>Использование инновационной и экспериментальной  деятельности для развития системы образования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6811" y="3683347"/>
            <a:ext cx="4638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D07004"/>
                </a:solidFill>
                <a:latin typeface="+mn-lt"/>
              </a:rPr>
              <a:t>СОДЕРЖАТЕЛЬНЫЕ ВЫЗОВЫ</a:t>
            </a:r>
            <a:endParaRPr lang="ru-RU" sz="2400" b="1" dirty="0">
              <a:solidFill>
                <a:srgbClr val="D07004"/>
              </a:solidFill>
              <a:latin typeface="+mn-l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Финансирование отрасли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44293648"/>
              </p:ext>
            </p:extLst>
          </p:nvPr>
        </p:nvGraphicFramePr>
        <p:xfrm>
          <a:off x="581621" y="1700808"/>
          <a:ext cx="7704856" cy="3780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76887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Дошкольное образование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8376" y="1556792"/>
            <a:ext cx="83426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Times New Roman" pitchFamily="18" charset="0"/>
              <a:buChar char="─"/>
            </a:pPr>
            <a:r>
              <a:rPr lang="ru-RU" sz="2000" dirty="0" smtClean="0"/>
              <a:t>В Эвенкийском муниципальном районе 19 дошкольных образовательных учреждений, и 6 школ-детских садов, которые посещают 1304 ребенка</a:t>
            </a:r>
          </a:p>
          <a:p>
            <a:pPr marL="357188" indent="-357188">
              <a:buFont typeface="Times New Roman" pitchFamily="18" charset="0"/>
              <a:buChar char="─"/>
            </a:pPr>
            <a:endParaRPr lang="ru-RU" sz="20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3891981588"/>
              </p:ext>
            </p:extLst>
          </p:nvPr>
        </p:nvGraphicFramePr>
        <p:xfrm>
          <a:off x="179512" y="2276872"/>
          <a:ext cx="871296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2116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Финансирование дошкольного образования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62651112"/>
              </p:ext>
            </p:extLst>
          </p:nvPr>
        </p:nvGraphicFramePr>
        <p:xfrm>
          <a:off x="574480" y="1628800"/>
          <a:ext cx="7885952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7280"/>
                <a:gridCol w="1728192"/>
                <a:gridCol w="2232248"/>
                <a:gridCol w="2088232"/>
              </a:tblGrid>
              <a:tr h="3084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местный бюджет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226 550 207,01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258 642 757,81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319 935 664,33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84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u="none" strike="noStrike">
                          <a:effectLst/>
                          <a:latin typeface="Arial Narrow" panose="020B0606020202030204" pitchFamily="34" charset="0"/>
                        </a:rPr>
                        <a:t>Краевой бюджет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5 734 561,20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15 503 045,77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16 221 496,00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89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Arial Narrow" panose="020B0606020202030204" pitchFamily="34" charset="0"/>
                        </a:rPr>
                        <a:t>Всего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>
                          <a:effectLst/>
                          <a:latin typeface="Arial Narrow" panose="020B0606020202030204" pitchFamily="34" charset="0"/>
                        </a:rPr>
                        <a:t>232 284 768,21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 dirty="0">
                          <a:effectLst/>
                          <a:latin typeface="Arial Narrow" panose="020B0606020202030204" pitchFamily="34" charset="0"/>
                        </a:rPr>
                        <a:t>274 145 803,58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 dirty="0">
                          <a:effectLst/>
                          <a:latin typeface="Arial Narrow" panose="020B0606020202030204" pitchFamily="34" charset="0"/>
                        </a:rPr>
                        <a:t>336 157 160,33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78886385"/>
              </p:ext>
            </p:extLst>
          </p:nvPr>
        </p:nvGraphicFramePr>
        <p:xfrm>
          <a:off x="275279" y="2708919"/>
          <a:ext cx="8617202" cy="3672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5937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243" y="0"/>
            <a:ext cx="763779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Обеспеченность местами в детских садах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8"/>
            <a:ext cx="1163243" cy="14333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484653"/>
            <a:ext cx="256127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www.evenkia-school.ru</a:t>
            </a:r>
            <a:endParaRPr lang="ru-RU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43083842"/>
              </p:ext>
            </p:extLst>
          </p:nvPr>
        </p:nvGraphicFramePr>
        <p:xfrm>
          <a:off x="458375" y="1628800"/>
          <a:ext cx="8342661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36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993</TotalTime>
  <Words>2008</Words>
  <Application>Microsoft Office PowerPoint</Application>
  <PresentationFormat>Экран (4:3)</PresentationFormat>
  <Paragraphs>353</Paragraphs>
  <Slides>49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Воздушный поток</vt:lpstr>
      <vt:lpstr>Интеграция образования Эвенкии в образовательное пространство Красноярского края</vt:lpstr>
      <vt:lpstr> Основные контексты</vt:lpstr>
      <vt:lpstr>ЗАКОН «ОБ ОБРАЗОВАНИИ в РФ»</vt:lpstr>
      <vt:lpstr>КЛЮЧЕВЫЕ ОЖИДАНИЯ</vt:lpstr>
      <vt:lpstr>КОНТЕКСТЫ</vt:lpstr>
      <vt:lpstr>Финансирование отрасли </vt:lpstr>
      <vt:lpstr>Дошкольное образование</vt:lpstr>
      <vt:lpstr>Финансирование дошкольного образования</vt:lpstr>
      <vt:lpstr>Обеспеченность местами в детских садах</vt:lpstr>
      <vt:lpstr>Субвенции краевого бюджета</vt:lpstr>
      <vt:lpstr>Задачи на 2013- 2014 учебный год в системе дошкольного образования</vt:lpstr>
      <vt:lpstr>Общее образование</vt:lpstr>
      <vt:lpstr>Финансирование общего образования</vt:lpstr>
      <vt:lpstr>Федеральные государственные образовательные стандарты</vt:lpstr>
      <vt:lpstr>Средний бал ЕГЭ по русскому языку</vt:lpstr>
      <vt:lpstr>Средний бал ЕГЭ по математике</vt:lpstr>
      <vt:lpstr>Динамика результатов ЕГЭ</vt:lpstr>
      <vt:lpstr>Динамика результатов ЕГЭ</vt:lpstr>
      <vt:lpstr>Средний балл ЕГЭ  по предметам</vt:lpstr>
      <vt:lpstr>Результаты ГИА – 9 в 2013 году (по пятибалльной системе)</vt:lpstr>
      <vt:lpstr>Информация по справкам</vt:lpstr>
      <vt:lpstr>Этнопедагогический центр </vt:lpstr>
      <vt:lpstr>Лаборатория НПРО </vt:lpstr>
      <vt:lpstr>Муниципальная методическая служба</vt:lpstr>
      <vt:lpstr>Муниципальная методическая служба</vt:lpstr>
      <vt:lpstr>Работа      ПМПК   </vt:lpstr>
      <vt:lpstr>Задачи в области общего образования на 2013-2014 учебный год</vt:lpstr>
      <vt:lpstr>Дополнительное образование</vt:lpstr>
      <vt:lpstr>Численность детей посещающих учреждения дополнительного образования</vt:lpstr>
      <vt:lpstr>Сведения о сети объединений в учреждениях</vt:lpstr>
      <vt:lpstr>Межрайонный ресурсный центр в п. Тура </vt:lpstr>
      <vt:lpstr>Задачи в области дополнительного образования</vt:lpstr>
      <vt:lpstr>Финансирование дополнительного образования</vt:lpstr>
      <vt:lpstr>Мероприятия по направлениям</vt:lpstr>
      <vt:lpstr>Мероприятия по направлениям</vt:lpstr>
      <vt:lpstr>Задачи в области дополнительного образования на 2013-2014 учебный год</vt:lpstr>
      <vt:lpstr>Сохранение и укрепление здоровья школьников</vt:lpstr>
      <vt:lpstr>Организация отдыха, оздоровления и занятости детей</vt:lpstr>
      <vt:lpstr>Финансирование летнего отдыха   по образованию</vt:lpstr>
      <vt:lpstr>Краевой бюджет</vt:lpstr>
      <vt:lpstr>Муниципальный бюджет</vt:lpstr>
      <vt:lpstr>Задачи в области сохранения и укрепления здоровья детей на 2013-2014 учебный год</vt:lpstr>
      <vt:lpstr>Педагоги ОУ ЭМР</vt:lpstr>
      <vt:lpstr>Возрастной состав</vt:lpstr>
      <vt:lpstr>Возрастной состав</vt:lpstr>
      <vt:lpstr>Аттестация педагогических работников</vt:lpstr>
      <vt:lpstr>Заработная плата педагогов</vt:lpstr>
      <vt:lpstr>Задачи по работе с педагогическими кадрами</vt:lpstr>
      <vt:lpstr>С Новым учебным годом!!!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Райков И.В.</dc:creator>
  <cp:lastModifiedBy>shapovalovaos</cp:lastModifiedBy>
  <cp:revision>122</cp:revision>
  <dcterms:created xsi:type="dcterms:W3CDTF">2013-09-06T00:57:49Z</dcterms:created>
  <dcterms:modified xsi:type="dcterms:W3CDTF">2013-09-20T00:48:55Z</dcterms:modified>
</cp:coreProperties>
</file>