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97" r:id="rId7"/>
    <p:sldId id="296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98" r:id="rId21"/>
    <p:sldId id="273" r:id="rId22"/>
    <p:sldId id="308" r:id="rId23"/>
    <p:sldId id="274" r:id="rId24"/>
    <p:sldId id="299" r:id="rId25"/>
    <p:sldId id="309" r:id="rId26"/>
    <p:sldId id="276" r:id="rId27"/>
    <p:sldId id="277" r:id="rId28"/>
    <p:sldId id="278" r:id="rId29"/>
    <p:sldId id="310" r:id="rId30"/>
    <p:sldId id="279" r:id="rId31"/>
    <p:sldId id="300" r:id="rId32"/>
    <p:sldId id="301" r:id="rId33"/>
    <p:sldId id="284" r:id="rId34"/>
    <p:sldId id="285" r:id="rId35"/>
    <p:sldId id="286" r:id="rId36"/>
    <p:sldId id="287" r:id="rId37"/>
    <p:sldId id="288" r:id="rId38"/>
    <p:sldId id="281" r:id="rId39"/>
    <p:sldId id="282" r:id="rId40"/>
    <p:sldId id="304" r:id="rId41"/>
    <p:sldId id="305" r:id="rId42"/>
    <p:sldId id="289" r:id="rId43"/>
    <p:sldId id="290" r:id="rId44"/>
    <p:sldId id="291" r:id="rId45"/>
    <p:sldId id="306" r:id="rId46"/>
    <p:sldId id="292" r:id="rId47"/>
    <p:sldId id="307" r:id="rId48"/>
    <p:sldId id="294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 dir="in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200-лет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о дня рождения  Михаила Юрьевича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Лермонтова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user\Desktop\л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071546"/>
            <a:ext cx="4331474" cy="5214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Родители поэта – Юрий Петрович и Мария Михайловна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user\Desktop\л\мать поэ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764704"/>
            <a:ext cx="3643338" cy="5807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user\Desktop\л\отец Лермонт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64704"/>
            <a:ext cx="3595848" cy="5736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user\Desktop\л\lermontov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929066"/>
            <a:ext cx="2057392" cy="25717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Отец и бабушка поэта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user\Desktop\л\отец Лермонт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80728"/>
            <a:ext cx="3143272" cy="53772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user\Desktop\л\Арсеньева - бабуш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980728"/>
            <a:ext cx="3571900" cy="53724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Picture 5" descr="C:\Users\user\Desktop\л\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142984"/>
            <a:ext cx="2786082" cy="38576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«Ужасная судьба отца и сына…»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user\Desktop\л\lermontov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52736"/>
            <a:ext cx="3571900" cy="50909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43" name="Picture 3" descr="C:\Users\user\Desktop\л\отец Лермонт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5271" y="1196751"/>
            <a:ext cx="3714776" cy="49427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Мария Михайловна и маленький Миша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1268" name="Picture 4" descr="C:\Users\user\Desktop\л\Рисунок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24744"/>
            <a:ext cx="4500594" cy="5229084"/>
          </a:xfrm>
          <a:prstGeom prst="rect">
            <a:avLst/>
          </a:prstGeom>
          <a:noFill/>
        </p:spPr>
      </p:pic>
      <p:pic>
        <p:nvPicPr>
          <p:cNvPr id="11269" name="Picture 5" descr="C:\Users\user\Desktop\л\lermontov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124744"/>
            <a:ext cx="3357586" cy="52331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Мария Михайловна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C:\Users\user\Desktop\л\Рисунок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24744"/>
            <a:ext cx="5786478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М.Ю. Лермонтов восхищался Пушкиным и Байроном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3316" name="Picture 4" descr="G:\л\999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52736"/>
            <a:ext cx="6715172" cy="5544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«Нет, я не Байрон, я другой…»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G:\л\lermontov_1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908720"/>
            <a:ext cx="5357850" cy="55206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Рисунок М.Ю. Лермонтова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Кавказ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5362" name="Picture 2" descr="G:\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52736"/>
            <a:ext cx="7600950" cy="5100396"/>
          </a:xfrm>
          <a:prstGeom prst="rect">
            <a:avLst/>
          </a:prstGeom>
          <a:noFill/>
        </p:spPr>
      </p:pic>
      <p:pic>
        <p:nvPicPr>
          <p:cNvPr id="15363" name="Picture 3" descr="G:\л\Рисунок1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459" y="1162236"/>
            <a:ext cx="1805793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979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Рисунок М.Ю. Лермонтова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Кавказ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6386" name="Picture 2" descr="G:\л\Рисун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52736"/>
            <a:ext cx="8501122" cy="5448074"/>
          </a:xfrm>
          <a:prstGeom prst="rect">
            <a:avLst/>
          </a:prstGeom>
          <a:noFill/>
        </p:spPr>
      </p:pic>
      <p:pic>
        <p:nvPicPr>
          <p:cNvPr id="16387" name="Picture 3" descr="G:\л\Рисунок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7907" y="1050302"/>
            <a:ext cx="2928958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Рисунок М.Ю. Лермонтова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Кавказ</a:t>
            </a:r>
            <a:endParaRPr lang="ru-RU" sz="3200" dirty="0"/>
          </a:p>
        </p:txBody>
      </p:sp>
      <p:pic>
        <p:nvPicPr>
          <p:cNvPr id="17411" name="Picture 3" descr="G:\л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44" y="980728"/>
            <a:ext cx="7858180" cy="5662982"/>
          </a:xfrm>
          <a:prstGeom prst="rect">
            <a:avLst/>
          </a:prstGeom>
          <a:noFill/>
        </p:spPr>
      </p:pic>
      <p:pic>
        <p:nvPicPr>
          <p:cNvPr id="17412" name="Picture 4" descr="G:\л\шш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859" y="980728"/>
            <a:ext cx="1785950" cy="2219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515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Судьба и поэзия Лермонтова овеяны глубоким трагизмом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л\0002-002-JA-poet-i-etim-uzhe-intere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64704"/>
            <a:ext cx="6072230" cy="5807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Рисунок М.Ю. Лермонтова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Кавказ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52736"/>
            <a:ext cx="4500594" cy="5305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esktop\л\Рисунок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052736"/>
            <a:ext cx="3633782" cy="5376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Кавказ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8435" name="Picture 3" descr="C:\Users\user\Desktop\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08720"/>
            <a:ext cx="8786874" cy="552067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Еще подростком Лермонтов познал чувство первой любви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3316" name="Picture 4" descr="G:\л\999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80728"/>
            <a:ext cx="6715172" cy="5688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71060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8638" y="260648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М.Ю. Лермонтов и В. Лопухина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9458" name="Picture 2" descr="G:\л\0-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196752"/>
            <a:ext cx="3857652" cy="5376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459" name="Picture 3" descr="G:\л\97847896_Portret_Lermontova_MY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52736"/>
            <a:ext cx="3857652" cy="54480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В. Лопухина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user\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836712"/>
            <a:ext cx="6215106" cy="5462467"/>
          </a:xfrm>
          <a:prstGeom prst="rect">
            <a:avLst/>
          </a:prstGeom>
          <a:noFill/>
        </p:spPr>
      </p:pic>
      <p:pic>
        <p:nvPicPr>
          <p:cNvPr id="5125" name="Picture 5" descr="C:\Users\user\Desktop\л\big2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14356"/>
            <a:ext cx="2624125" cy="3254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Идеал женщины поэту является в снах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л\Mihail-Lermont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08720"/>
            <a:ext cx="8143932" cy="5547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24741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Тамара и Демон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1506" name="Picture 2" descr="C:\Users\user\Desktop\л\tamara_i_dem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36712"/>
            <a:ext cx="8501122" cy="587843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Любовью к Родине пронизано все творчество М.Ю. Лермонтова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2530" name="Picture 2" descr="C:\Users\user\Desktop\л\ол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  <p:pic>
        <p:nvPicPr>
          <p:cNvPr id="22531" name="Picture 3" descr="C:\Users\user\Desktop\л\Рисунок1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357562"/>
            <a:ext cx="2352675" cy="3257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Любовью к Родине пронизано все творчество М.Ю. Лермонтова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3554" name="Picture 2" descr="C:\Users\user\Desktop\л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«Когда волнуется желтеющая нива…»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5602" name="Picture 2" descr="C:\Users\user\Desktop\л\lermonto1v_ne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569054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Соединение несоединимого отразилось и в описании внешности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C:\Users\user\Desktop\л\big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80728"/>
            <a:ext cx="6286544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«…Из-под куста мне ландыш серебристый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Приветливо кивает головой…»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4578" name="Picture 2" descr="C:\Users\user\Desktop\л\mid_58535_39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«Выхожу один я на дорогу…»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user\Desktop\sred-risovyh-polej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Любовь к Родине у поэта неоднозначна и мучительна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user\Desktop\dab890e81749d758979b4e98c2aefa835f4935756191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719"/>
            <a:ext cx="9144000" cy="5949281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 своем творчестве Лермонтов обращался к исторической теме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л\lermontov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980728"/>
            <a:ext cx="5429288" cy="55201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«Бородино»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user\Desktop\л\borodino_02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23" y="980728"/>
            <a:ext cx="9144000" cy="587727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Многие стихотворения поэта – горькая дума о тщетности жизни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user\Desktop\л\Рисунок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08720"/>
            <a:ext cx="8072494" cy="552067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«…Презрение рока и предчувствие его неизбежности…»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user\Desktop\л\ш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36712"/>
            <a:ext cx="8358246" cy="5806998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Лермонтов предчувствовал смерть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user\Desktop\л\Рисунок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40768"/>
            <a:ext cx="6500858" cy="51275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«Белеет парус одинокий…»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Pictures\дююл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«Белеет парус одинокий…»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Pictures\ор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720"/>
            <a:ext cx="9144000" cy="5806428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Художники пытались передать прежде всего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выражение глаз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л\Mihail-Lermont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36712"/>
            <a:ext cx="8143932" cy="5619631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«Герой нашего времени»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user\Pictures\Рисунок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64704"/>
            <a:ext cx="4767263" cy="5950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user\Desktop\л\7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836712"/>
            <a:ext cx="4143404" cy="5878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Бал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user\Desktop\л\25009524_1210843677_Vladimir_Pervuninskiy__Pod_zvuki_val_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      А.С. Пушкин                    М.Ю. Лермонтов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C:\Users\user\Desktop\л\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696"/>
            <a:ext cx="4643438" cy="6165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Users\user\Desktop\л\Рисунок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092" y="692696"/>
            <a:ext cx="4714908" cy="6165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Лермонтов был храбрым офицером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user\Desktop\л\lermontov_1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419" y="836712"/>
            <a:ext cx="8001056" cy="5735517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Дуэль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1267" name="Picture 3" descr="C:\Users\user\Desktop\л\martynov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836712"/>
            <a:ext cx="4143404" cy="56641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268" name="Picture 4" descr="C:\Users\user\Desktop\л\0002-002-JA-poet-i-etim-uzhe-interes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908720"/>
            <a:ext cx="3786214" cy="55921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 там, где жизнь полна созвучий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Д</a:t>
            </a:r>
            <a:r>
              <a:rPr lang="ru-RU" sz="2800" dirty="0" smtClean="0">
                <a:solidFill>
                  <a:schemeClr val="tx1"/>
                </a:solidFill>
              </a:rPr>
              <a:t>ля вдохновений молодых,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Ты вдруг угас звездой падучей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На рубеже небес родных…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3314" name="Picture 2" descr="C:\Users\user\Desktop\л\ш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700808"/>
            <a:ext cx="6840760" cy="496855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Здесь поэт и обрел вечный покой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G:\Лермонтов\иллюстрации, портреты Лермонтов\49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64704"/>
            <a:ext cx="8429684" cy="583609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М.Ю. Лермонтов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user\Desktop\л\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92696"/>
            <a:ext cx="4071966" cy="6022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39" name="Picture 3" descr="C:\Users\user\Desktop\л\7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692696"/>
            <a:ext cx="4214842" cy="6022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0" name="Picture 4" descr="C:\Users\user\Desktop\л\Mihail-Lermont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917934"/>
            <a:ext cx="3027356" cy="2940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62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Маскарад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user\Desktop\5\b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Не только внешность, но и характер современники изображают так несхоже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user\Desktop\л\Рисунок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96752"/>
            <a:ext cx="6929486" cy="54956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В его характере преобладало задумчивое настроение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л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836712"/>
            <a:ext cx="5214974" cy="55767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Но в дружеском обществе он был  настоящий дьявол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Pictures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836712"/>
            <a:ext cx="5857916" cy="5760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Детство Лермонтова прошло в Тарханах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user\Desktop\л\шщщ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08720"/>
            <a:ext cx="8215369" cy="5592114"/>
          </a:xfrm>
          <a:prstGeom prst="rect">
            <a:avLst/>
          </a:prstGeom>
          <a:noFill/>
        </p:spPr>
      </p:pic>
      <p:pic>
        <p:nvPicPr>
          <p:cNvPr id="6147" name="Picture 3" descr="C:\Users\user\Desktop\л\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52736"/>
            <a:ext cx="2857520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Бабушка Елизавета Алексеевна Арсеньева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user\Desktop\л\Арсеньева - бабу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908720"/>
            <a:ext cx="5786478" cy="5663552"/>
          </a:xfrm>
          <a:prstGeom prst="rect">
            <a:avLst/>
          </a:prstGeom>
          <a:noFill/>
        </p:spPr>
      </p:pic>
      <p:pic>
        <p:nvPicPr>
          <p:cNvPr id="7171" name="Picture 3" descr="C:\Users\user\Desktop\л\lermontov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714752"/>
            <a:ext cx="2371753" cy="2964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309</TotalTime>
  <Words>268</Words>
  <Application>Microsoft Office PowerPoint</Application>
  <PresentationFormat>Экран (4:3)</PresentationFormat>
  <Paragraphs>48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Бумажная</vt:lpstr>
      <vt:lpstr> 200-лет со дня рождения  Михаила Юрьевича Лермонтова</vt:lpstr>
      <vt:lpstr>Судьба и поэзия Лермонтова овеяны глубоким трагизмом</vt:lpstr>
      <vt:lpstr>Соединение несоединимого отразилось и в описании внешности</vt:lpstr>
      <vt:lpstr>Художники пытались передать прежде всего  выражение глаз</vt:lpstr>
      <vt:lpstr>Не только внешность, но и характер современники изображают так несхоже</vt:lpstr>
      <vt:lpstr>В его характере преобладало задумчивое настроение</vt:lpstr>
      <vt:lpstr>Но в дружеском обществе он был  настоящий дьявол</vt:lpstr>
      <vt:lpstr>Детство Лермонтова прошло в Тарханах</vt:lpstr>
      <vt:lpstr>Бабушка Елизавета Алексеевна Арсеньева</vt:lpstr>
      <vt:lpstr>Родители поэта – Юрий Петрович и Мария Михайловна</vt:lpstr>
      <vt:lpstr>Отец и бабушка поэта</vt:lpstr>
      <vt:lpstr>«Ужасная судьба отца и сына…»</vt:lpstr>
      <vt:lpstr>Мария Михайловна и маленький Миша</vt:lpstr>
      <vt:lpstr>Мария Михайловна</vt:lpstr>
      <vt:lpstr>М.Ю. Лермонтов восхищался Пушкиным и Байроном</vt:lpstr>
      <vt:lpstr>«Нет, я не Байрон, я другой…»</vt:lpstr>
      <vt:lpstr>Рисунок М.Ю. Лермонтова  Кавказ</vt:lpstr>
      <vt:lpstr>Рисунок М.Ю. Лермонтова  Кавказ</vt:lpstr>
      <vt:lpstr>Рисунок М.Ю. Лермонтова  Кавказ</vt:lpstr>
      <vt:lpstr>Рисунок М.Ю. Лермонтова  Кавказ</vt:lpstr>
      <vt:lpstr>Кавказ</vt:lpstr>
      <vt:lpstr>Еще подростком Лермонтов познал чувство первой любви</vt:lpstr>
      <vt:lpstr>М.Ю. Лермонтов и В. Лопухина</vt:lpstr>
      <vt:lpstr>В. Лопухина</vt:lpstr>
      <vt:lpstr>Идеал женщины поэту является в снах</vt:lpstr>
      <vt:lpstr>Тамара и Демон</vt:lpstr>
      <vt:lpstr>Любовью к Родине пронизано все творчество М.Ю. Лермонтова</vt:lpstr>
      <vt:lpstr>Любовью к Родине пронизано все творчество М.Ю. Лермонтова</vt:lpstr>
      <vt:lpstr>«Когда волнуется желтеющая нива…»</vt:lpstr>
      <vt:lpstr>«…Из-под куста мне ландыш серебристый Приветливо кивает головой…»</vt:lpstr>
      <vt:lpstr>«Выхожу один я на дорогу…»</vt:lpstr>
      <vt:lpstr>Любовь к Родине у поэта неоднозначна и мучительна</vt:lpstr>
      <vt:lpstr>В своем творчестве Лермонтов обращался к исторической теме </vt:lpstr>
      <vt:lpstr>«Бородино»</vt:lpstr>
      <vt:lpstr>Многие стихотворения поэта – горькая дума о тщетности жизни</vt:lpstr>
      <vt:lpstr>«…Презрение рока и предчувствие его неизбежности…»</vt:lpstr>
      <vt:lpstr>Лермонтов предчувствовал смерть</vt:lpstr>
      <vt:lpstr>«Белеет парус одинокий…»</vt:lpstr>
      <vt:lpstr>«Белеет парус одинокий…»</vt:lpstr>
      <vt:lpstr>«Герой нашего времени»</vt:lpstr>
      <vt:lpstr>Бал</vt:lpstr>
      <vt:lpstr>      А.С. Пушкин                    М.Ю. Лермонтов</vt:lpstr>
      <vt:lpstr>Лермонтов был храбрым офицером</vt:lpstr>
      <vt:lpstr>Дуэль</vt:lpstr>
      <vt:lpstr>И там, где жизнь полна созвучий Для вдохновений молодых, Ты вдруг угас звездой падучей На рубеже небес родных…</vt:lpstr>
      <vt:lpstr>Здесь поэт и обрел вечный покой</vt:lpstr>
      <vt:lpstr>М.Ю. Лермонтов</vt:lpstr>
      <vt:lpstr>Маскарад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200-летию Со дня рождения  Михаила Юрьевича Лермонтова.</dc:title>
  <dc:creator>Нася</dc:creator>
  <cp:lastModifiedBy>Каб№3</cp:lastModifiedBy>
  <cp:revision>86</cp:revision>
  <dcterms:created xsi:type="dcterms:W3CDTF">2014-03-20T07:01:58Z</dcterms:created>
  <dcterms:modified xsi:type="dcterms:W3CDTF">2014-09-12T08:34:19Z</dcterms:modified>
</cp:coreProperties>
</file>