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5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F1A15F-3F1A-406F-9F65-4494631135D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E1AEE5-0763-4FC9-AEAD-97EBE3B71E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385765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  <a:t>Коллекция «Украшения </a:t>
            </a:r>
            <a:r>
              <a:rPr lang="ru-RU" sz="2400" i="1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  <a:t>из бисера» </a:t>
            </a:r>
            <a: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  <a:t>Коллекция  выполнена учащимися кружкового объединения  «Веселые самоделки»</a:t>
            </a:r>
            <a:b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  <a:t>Руководитель: педагог дополнительного образования  высшей квалификационной категории</a:t>
            </a:r>
            <a:b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i="1" dirty="0" err="1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  <a:t>Болтаева</a:t>
            </a:r>
            <a:r>
              <a:rPr lang="ru-RU" sz="2400" i="1" dirty="0" smtClean="0">
                <a:solidFill>
                  <a:srgbClr val="EF35B1"/>
                </a:solidFill>
                <a:latin typeface="Batang" pitchFamily="18" charset="-127"/>
                <a:ea typeface="Batang" pitchFamily="18" charset="-127"/>
              </a:rPr>
              <a:t> Любовь Николаевна</a:t>
            </a:r>
            <a:endParaRPr lang="ru-RU" sz="2400" dirty="0">
              <a:solidFill>
                <a:srgbClr val="EF35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000768"/>
            <a:ext cx="7658096" cy="500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Голубоцкая</a:t>
            </a:r>
            <a:r>
              <a:rPr lang="ru-RU" sz="2000" dirty="0" smtClean="0"/>
              <a:t> </a:t>
            </a:r>
            <a:r>
              <a:rPr lang="ru-RU" sz="2000" dirty="0" smtClean="0"/>
              <a:t>Татьяна</a:t>
            </a:r>
            <a:endParaRPr lang="ru-RU" sz="2000" dirty="0"/>
          </a:p>
        </p:txBody>
      </p:sp>
      <p:pic>
        <p:nvPicPr>
          <p:cNvPr id="3" name="Содержимое 3" descr="C:\Users\1\AppData\Local\Microsoft\Windows\Temporary Internet Files\Content.Word\IMG_355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3457" y="1371197"/>
            <a:ext cx="5214974" cy="41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72074"/>
            <a:ext cx="6000792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3" name="Содержимое 3" descr="C:\Users\1\Desktop\украшения\IMG_1617.JPG"/>
          <p:cNvPicPr>
            <a:picLocks noGrp="1"/>
          </p:cNvPicPr>
          <p:nvPr>
            <p:ph idx="1"/>
          </p:nvPr>
        </p:nvPicPr>
        <p:blipFill>
          <a:blip r:embed="rId2" cstate="print"/>
          <a:srcRect r="3165" b="10522"/>
          <a:stretch>
            <a:fillRect/>
          </a:stretch>
        </p:blipFill>
        <p:spPr bwMode="auto">
          <a:xfrm rot="5400000">
            <a:off x="1736301" y="1192601"/>
            <a:ext cx="5072097" cy="42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643578"/>
            <a:ext cx="5857916" cy="714372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3" name="Содержимое 3" descr="C:\Users\1\Desktop\украшения\IMG_1610.JPG"/>
          <p:cNvPicPr>
            <a:picLocks noGrp="1"/>
          </p:cNvPicPr>
          <p:nvPr>
            <p:ph idx="1"/>
          </p:nvPr>
        </p:nvPicPr>
        <p:blipFill>
          <a:blip r:embed="rId2" cstate="print"/>
          <a:srcRect l="3629" t="8236" r="3601"/>
          <a:stretch>
            <a:fillRect/>
          </a:stretch>
        </p:blipFill>
        <p:spPr bwMode="auto">
          <a:xfrm rot="5400000">
            <a:off x="2057773" y="585377"/>
            <a:ext cx="4929219" cy="41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500702"/>
            <a:ext cx="5286412" cy="642934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3" name="Содержимое 3" descr="C:\Users\1\Desktop\украшения\IMG_1619.JPG"/>
          <p:cNvPicPr>
            <a:picLocks noGrp="1"/>
          </p:cNvPicPr>
          <p:nvPr>
            <p:ph idx="1"/>
          </p:nvPr>
        </p:nvPicPr>
        <p:blipFill>
          <a:blip r:embed="rId2" cstate="print"/>
          <a:srcRect t="5350" r="5038"/>
          <a:stretch>
            <a:fillRect/>
          </a:stretch>
        </p:blipFill>
        <p:spPr bwMode="auto">
          <a:xfrm rot="5400000">
            <a:off x="1986333" y="1442635"/>
            <a:ext cx="4714908" cy="411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9240"/>
            <a:ext cx="8686800" cy="1008112"/>
          </a:xfrm>
        </p:spPr>
        <p:txBody>
          <a:bodyPr/>
          <a:lstStyle/>
          <a:p>
            <a:r>
              <a:rPr lang="ru-RU" sz="5400" dirty="0" smtClean="0"/>
              <a:t>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 </a:t>
            </a:r>
            <a:endParaRPr lang="ru-RU" sz="2000" dirty="0"/>
          </a:p>
        </p:txBody>
      </p:sp>
      <p:pic>
        <p:nvPicPr>
          <p:cNvPr id="3" name="Содержимое 3" descr="C:\Users\1\Desktop\IMG_1626.JPG"/>
          <p:cNvPicPr>
            <a:picLocks/>
          </p:cNvPicPr>
          <p:nvPr/>
        </p:nvPicPr>
        <p:blipFill>
          <a:blip r:embed="rId2" cstate="print"/>
          <a:srcRect l="3169" t="5829" r="5954" b="10609"/>
          <a:stretch>
            <a:fillRect/>
          </a:stretch>
        </p:blipFill>
        <p:spPr bwMode="auto">
          <a:xfrm rot="5400000">
            <a:off x="1664862" y="1264041"/>
            <a:ext cx="5072098" cy="42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2960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 </a:t>
            </a:r>
            <a:endParaRPr lang="ru-RU" sz="2000" dirty="0"/>
          </a:p>
        </p:txBody>
      </p:sp>
      <p:pic>
        <p:nvPicPr>
          <p:cNvPr id="3" name="Содержимое 4" descr="C:\Users\1\Desktop\украшения\IMG_1599.JPG"/>
          <p:cNvPicPr>
            <a:picLocks noGrp="1"/>
          </p:cNvPicPr>
          <p:nvPr>
            <p:ph idx="1"/>
          </p:nvPr>
        </p:nvPicPr>
        <p:blipFill>
          <a:blip r:embed="rId2" cstate="print"/>
          <a:srcRect l="18015" t="12066" b="9846"/>
          <a:stretch>
            <a:fillRect/>
          </a:stretch>
        </p:blipFill>
        <p:spPr bwMode="auto">
          <a:xfrm rot="5400000">
            <a:off x="1879176" y="1478354"/>
            <a:ext cx="5143536" cy="41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143644"/>
            <a:ext cx="8125672" cy="5228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3" name="Содержимое 3" descr="C:\Users\1\Desktop\IMG_1638.JPG"/>
          <p:cNvPicPr>
            <a:picLocks noGrp="1"/>
          </p:cNvPicPr>
          <p:nvPr>
            <p:ph idx="1"/>
          </p:nvPr>
        </p:nvPicPr>
        <p:blipFill>
          <a:blip r:embed="rId2" cstate="print"/>
          <a:srcRect t="5469" r="6183" b="6934"/>
          <a:stretch>
            <a:fillRect/>
          </a:stretch>
        </p:blipFill>
        <p:spPr bwMode="auto">
          <a:xfrm rot="5400000">
            <a:off x="1727164" y="1201738"/>
            <a:ext cx="52149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929330"/>
            <a:ext cx="7696474" cy="5868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3" name="Содержимое 3" descr="C:\Users\karkavinama\Desktop\Новая папка (2)\IMG_3349.JPG"/>
          <p:cNvPicPr>
            <a:picLocks noGrp="1"/>
          </p:cNvPicPr>
          <p:nvPr>
            <p:ph idx="1"/>
          </p:nvPr>
        </p:nvPicPr>
        <p:blipFill>
          <a:blip r:embed="rId2" cstate="print"/>
          <a:srcRect l="3744" t="5793" b="3648"/>
          <a:stretch>
            <a:fillRect/>
          </a:stretch>
        </p:blipFill>
        <p:spPr bwMode="auto">
          <a:xfrm>
            <a:off x="2571736" y="1071546"/>
            <a:ext cx="3643338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3" name="Содержимое 3" descr="C:\Users\karkavinama\Desktop\Новая папка (2)\IMG_33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7862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3" name="Содержимое 3" descr="C:\Users\karkavinama\Desktop\Новая папка (2)\IMG_3350.JPG"/>
          <p:cNvPicPr>
            <a:picLocks noGrp="1"/>
          </p:cNvPicPr>
          <p:nvPr>
            <p:ph idx="1"/>
          </p:nvPr>
        </p:nvPicPr>
        <p:blipFill>
          <a:blip r:embed="rId2" cstate="print"/>
          <a:srcRect l="5084" t="4717" r="3770" b="3538"/>
          <a:stretch>
            <a:fillRect/>
          </a:stretch>
        </p:blipFill>
        <p:spPr bwMode="auto">
          <a:xfrm>
            <a:off x="2428860" y="1071546"/>
            <a:ext cx="40719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5500702"/>
            <a:ext cx="3143272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Бадрак</a:t>
            </a:r>
            <a:r>
              <a:rPr lang="ru-RU" sz="2000" dirty="0" smtClean="0"/>
              <a:t> Ксения</a:t>
            </a:r>
            <a:endParaRPr lang="ru-RU" sz="2000" dirty="0"/>
          </a:p>
        </p:txBody>
      </p:sp>
      <p:pic>
        <p:nvPicPr>
          <p:cNvPr id="4" name="Содержимое 3" descr="C:\Users\1\AppData\Local\Microsoft\Windows\Temporary Internet Files\Content.Word\IMG_3564.jpg"/>
          <p:cNvPicPr>
            <a:picLocks noGrp="1"/>
          </p:cNvPicPr>
          <p:nvPr>
            <p:ph idx="1"/>
          </p:nvPr>
        </p:nvPicPr>
        <p:blipFill>
          <a:blip r:embed="rId2" cstate="print"/>
          <a:srcRect l="8072" t="11069" r="7968" b="14434"/>
          <a:stretch>
            <a:fillRect/>
          </a:stretch>
        </p:blipFill>
        <p:spPr bwMode="auto">
          <a:xfrm rot="5400000">
            <a:off x="2643174" y="1285860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4" name="Содержимое 3" descr="C:\Users\karkavinama\Desktop\Новая папка (2)\IMG_3354.JPG"/>
          <p:cNvPicPr>
            <a:picLocks noGrp="1"/>
          </p:cNvPicPr>
          <p:nvPr>
            <p:ph idx="1"/>
          </p:nvPr>
        </p:nvPicPr>
        <p:blipFill>
          <a:blip r:embed="rId2" cstate="print"/>
          <a:srcRect l="4513" t="5128" r="8832" b="2820"/>
          <a:stretch>
            <a:fillRect/>
          </a:stretch>
        </p:blipFill>
        <p:spPr bwMode="auto">
          <a:xfrm>
            <a:off x="2627784" y="620688"/>
            <a:ext cx="34563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6" name="Содержимое 3" descr="C:\Users\karkavinama\Desktop\Новая папка (2)\IMG_3355.JPG"/>
          <p:cNvPicPr>
            <a:picLocks noGrp="1"/>
          </p:cNvPicPr>
          <p:nvPr>
            <p:ph idx="1"/>
          </p:nvPr>
        </p:nvPicPr>
        <p:blipFill>
          <a:blip r:embed="rId2" cstate="print"/>
          <a:srcRect l="6877" t="7422" r="11766" b="3125"/>
          <a:stretch>
            <a:fillRect/>
          </a:stretch>
        </p:blipFill>
        <p:spPr bwMode="auto">
          <a:xfrm>
            <a:off x="2195736" y="0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4" name="Содержимое 3" descr="C:\Users\karkavinama\Desktop\Новая папка (2)\IMG_3360.JPG"/>
          <p:cNvPicPr>
            <a:picLocks noGrp="1"/>
          </p:cNvPicPr>
          <p:nvPr>
            <p:ph idx="1"/>
          </p:nvPr>
        </p:nvPicPr>
        <p:blipFill>
          <a:blip r:embed="rId2" cstate="print"/>
          <a:srcRect l="9837" t="9756" r="8365" b="4452"/>
          <a:stretch>
            <a:fillRect/>
          </a:stretch>
        </p:blipFill>
        <p:spPr bwMode="auto">
          <a:xfrm>
            <a:off x="2339752" y="0"/>
            <a:ext cx="403244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8229600" cy="8103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</a:t>
            </a:r>
            <a:r>
              <a:rPr lang="ru-RU" sz="2000" dirty="0" err="1" smtClean="0"/>
              <a:t>Жуманиезов</a:t>
            </a:r>
            <a:r>
              <a:rPr lang="ru-RU" sz="2000" dirty="0" smtClean="0"/>
              <a:t> Тимур</a:t>
            </a:r>
            <a:endParaRPr lang="ru-RU" sz="2000" dirty="0"/>
          </a:p>
        </p:txBody>
      </p:sp>
      <p:pic>
        <p:nvPicPr>
          <p:cNvPr id="4" name="Содержимое 3" descr="C:\Users\karkavinama\Desktop\Новая папка (2)\IMG_03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50006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500702"/>
            <a:ext cx="3429024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Бадрак</a:t>
            </a:r>
            <a:r>
              <a:rPr lang="ru-RU" sz="2000" dirty="0" smtClean="0"/>
              <a:t> Ксения</a:t>
            </a:r>
            <a:endParaRPr lang="ru-RU" sz="2000" dirty="0"/>
          </a:p>
        </p:txBody>
      </p:sp>
      <p:pic>
        <p:nvPicPr>
          <p:cNvPr id="4" name="Содержимое 3" descr="C:\Users\1\AppData\Local\Microsoft\Windows\Temporary Internet Files\Content.Word\IMG_3562.jpg"/>
          <p:cNvPicPr>
            <a:picLocks/>
          </p:cNvPicPr>
          <p:nvPr/>
        </p:nvPicPr>
        <p:blipFill>
          <a:blip r:embed="rId2" cstate="print"/>
          <a:srcRect l="6586" t="8636" r="6752" b="12114"/>
          <a:stretch>
            <a:fillRect/>
          </a:stretch>
        </p:blipFill>
        <p:spPr bwMode="auto">
          <a:xfrm rot="5400000">
            <a:off x="2473614" y="1741172"/>
            <a:ext cx="4357718" cy="330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500702"/>
            <a:ext cx="4000528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Чернова Екатерина</a:t>
            </a:r>
            <a:endParaRPr lang="ru-RU" sz="2000" dirty="0"/>
          </a:p>
        </p:txBody>
      </p:sp>
      <p:pic>
        <p:nvPicPr>
          <p:cNvPr id="5" name="Содержимое 3" descr="C:\Users\1\AppData\Local\Microsoft\Windows\Temporary Internet Files\Content.Word\IMG_3561.jpg"/>
          <p:cNvPicPr>
            <a:picLocks/>
          </p:cNvPicPr>
          <p:nvPr/>
        </p:nvPicPr>
        <p:blipFill>
          <a:blip r:embed="rId2" cstate="print"/>
          <a:srcRect l="9042" t="12468" r="8397" b="11822"/>
          <a:stretch>
            <a:fillRect/>
          </a:stretch>
        </p:blipFill>
        <p:spPr bwMode="auto">
          <a:xfrm rot="5400000">
            <a:off x="2357422" y="1500174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500702"/>
            <a:ext cx="3714776" cy="48979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Бадрак</a:t>
            </a:r>
            <a:r>
              <a:rPr lang="ru-RU" sz="2000" dirty="0" smtClean="0"/>
              <a:t> Ксения</a:t>
            </a:r>
            <a:endParaRPr lang="ru-RU" sz="2000" dirty="0"/>
          </a:p>
        </p:txBody>
      </p:sp>
      <p:pic>
        <p:nvPicPr>
          <p:cNvPr id="4" name="Содержимое 3" descr="C:\Users\1\AppData\Local\Microsoft\Windows\Temporary Internet Files\Content.Word\IMG_356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40779" y="1316817"/>
            <a:ext cx="4357718" cy="35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643578"/>
            <a:ext cx="3714776" cy="642934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Азанова</a:t>
            </a:r>
            <a:r>
              <a:rPr lang="ru-RU" sz="2000" dirty="0" smtClean="0"/>
              <a:t> Анастасия</a:t>
            </a:r>
            <a:endParaRPr lang="ru-RU" sz="2000" dirty="0"/>
          </a:p>
        </p:txBody>
      </p:sp>
      <p:pic>
        <p:nvPicPr>
          <p:cNvPr id="4" name="Содержимое 3" descr="C:\Users\1\AppData\Local\Microsoft\Windows\Temporary Internet Files\Content.Word\IMG_35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4578" y="1250142"/>
            <a:ext cx="4429158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500702"/>
            <a:ext cx="7215238" cy="9286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Руденко Екатерина</a:t>
            </a:r>
            <a:endParaRPr lang="ru-RU" sz="2000" dirty="0"/>
          </a:p>
        </p:txBody>
      </p:sp>
      <p:pic>
        <p:nvPicPr>
          <p:cNvPr id="4" name="Содержимое 3" descr="C:\Users\1\AppData\Local\Microsoft\Windows\Temporary Internet Files\Content.Word\IMG_355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86333" y="1442635"/>
            <a:ext cx="5072098" cy="41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500702"/>
            <a:ext cx="6300774" cy="857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Чернова Екатерина</a:t>
            </a:r>
            <a:endParaRPr lang="ru-RU" sz="2000" dirty="0"/>
          </a:p>
        </p:txBody>
      </p:sp>
      <p:pic>
        <p:nvPicPr>
          <p:cNvPr id="3" name="Содержимое 3" descr="C:\Users\1\AppData\Local\Microsoft\Windows\Temporary Internet Files\Content.Word\IMG_355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9690" y="1473592"/>
            <a:ext cx="5143536" cy="40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429264"/>
            <a:ext cx="6715172" cy="10001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Шадрина Алина</a:t>
            </a:r>
            <a:endParaRPr lang="ru-RU" sz="2000" dirty="0"/>
          </a:p>
        </p:txBody>
      </p:sp>
      <p:pic>
        <p:nvPicPr>
          <p:cNvPr id="3" name="Содержимое 3" descr="C:\Users\1\AppData\Local\Microsoft\Windows\Temporary Internet Files\Content.Word\IMG_355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7771" y="1371197"/>
            <a:ext cx="5214974" cy="41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58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Коллекция «Украшения из бисера»  Коллекция  выполнена учащимися кружкового объединения  «Веселые самоделки» Руководитель: педагог дополнительного образования  высшей квалификационной категории Болтаева Любовь Николаевна</vt:lpstr>
      <vt:lpstr>Бадрак Ксения</vt:lpstr>
      <vt:lpstr>Бадрак Ксения</vt:lpstr>
      <vt:lpstr>Чернова Екатерина</vt:lpstr>
      <vt:lpstr>Бадрак Ксения</vt:lpstr>
      <vt:lpstr>Азанова Анастасия</vt:lpstr>
      <vt:lpstr>Руденко Екатерина</vt:lpstr>
      <vt:lpstr>Чернова Екатерина</vt:lpstr>
      <vt:lpstr>Шадрина Алина</vt:lpstr>
      <vt:lpstr> Голубоцкая Татьяна</vt:lpstr>
      <vt:lpstr>Жуманиезов Тимур</vt:lpstr>
      <vt:lpstr>Жуманиезов Тимур</vt:lpstr>
      <vt:lpstr>Жуманиезов Тимур</vt:lpstr>
      <vt:lpstr>                   Жуманиезов Тимур </vt:lpstr>
      <vt:lpstr>                                                Жуманиезов Тимур </vt:lpstr>
      <vt:lpstr>                                                  Жуманиезов Тимур</vt:lpstr>
      <vt:lpstr>                                                Жуманиезов Тимур</vt:lpstr>
      <vt:lpstr>                                                  Жуманиезов Тимур</vt:lpstr>
      <vt:lpstr>                                                      Жуманиезов Тимур</vt:lpstr>
      <vt:lpstr>                                                    Жуманиезов Тимур</vt:lpstr>
      <vt:lpstr>                                                 Жуманиезов Тимур</vt:lpstr>
      <vt:lpstr>                                               Жуманиезов Тимур</vt:lpstr>
      <vt:lpstr>                                           Жуманиезов Тимур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Коллекция «Украшения»  Коллекция  выполнена учащимися кружкового объединения  «Веселые самоделки» Руководитель: педагог дополнительного образования  высшей квалификационной категории Болтаева Любовь Николаевн</dc:title>
  <dc:creator>1</dc:creator>
  <cp:lastModifiedBy>1</cp:lastModifiedBy>
  <cp:revision>13</cp:revision>
  <dcterms:created xsi:type="dcterms:W3CDTF">2014-04-15T06:02:34Z</dcterms:created>
  <dcterms:modified xsi:type="dcterms:W3CDTF">2014-04-23T05:12:52Z</dcterms:modified>
</cp:coreProperties>
</file>