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8305800" cy="2729592"/>
          </a:xfrm>
        </p:spPr>
        <p:txBody>
          <a:bodyPr/>
          <a:lstStyle/>
          <a:p>
            <a:r>
              <a:rPr lang="ru-RU" sz="2000" b="1" i="1" dirty="0" smtClean="0"/>
              <a:t>Коллекция выполнена учащимися  кружкового объединения «Веселые  самоделки»</a:t>
            </a:r>
          </a:p>
          <a:p>
            <a:r>
              <a:rPr lang="ru-RU" sz="2000" b="1" i="1" dirty="0" smtClean="0"/>
              <a:t>Руководитель: педагог дополнительного образования высшей квалификационной категории</a:t>
            </a:r>
          </a:p>
          <a:p>
            <a:r>
              <a:rPr lang="ru-RU" sz="2000" b="1" i="1" dirty="0" smtClean="0"/>
              <a:t> </a:t>
            </a:r>
            <a:r>
              <a:rPr lang="ru-RU" sz="2000" b="1" i="1" u="sng" dirty="0" err="1" smtClean="0"/>
              <a:t>Болтаева</a:t>
            </a:r>
            <a:r>
              <a:rPr lang="ru-RU" sz="2000" b="1" i="1" u="sng" dirty="0" smtClean="0"/>
              <a:t>   Любовь Николаевна</a:t>
            </a:r>
          </a:p>
          <a:p>
            <a:endParaRPr lang="ru-RU" dirty="0" smtClean="0"/>
          </a:p>
          <a:p>
            <a:r>
              <a:rPr lang="ru-RU" b="1" dirty="0" smtClean="0"/>
              <a:t>МКОУ ДОД «Дом детского творчества»  п. Тура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25577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6FCF9"/>
                </a:solidFill>
              </a:rPr>
              <a:t>Коллекция 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b="1" i="1" dirty="0" smtClean="0">
                <a:solidFill>
                  <a:srgbClr val="F6FCF9"/>
                </a:solidFill>
              </a:rPr>
              <a:t>сувенирных деревьев                      «Чудесный сад»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b="1" i="1" dirty="0" smtClean="0">
                <a:solidFill>
                  <a:srgbClr val="F6FCF9"/>
                </a:solidFill>
              </a:rPr>
              <a:t>в технике бисероплетения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dirty="0" smtClean="0">
                <a:solidFill>
                  <a:srgbClr val="F6FCF9"/>
                </a:solidFill>
              </a:rPr>
              <a:t>Часть</a:t>
            </a:r>
            <a:r>
              <a:rPr lang="en-US" sz="4000" smtClean="0">
                <a:solidFill>
                  <a:srgbClr val="F6FCF9"/>
                </a:solidFill>
              </a:rPr>
              <a:t> I.</a:t>
            </a:r>
            <a:r>
              <a:rPr lang="ru-RU" sz="4000" smtClean="0">
                <a:solidFill>
                  <a:srgbClr val="F6FCF9"/>
                </a:solidFill>
              </a:rPr>
              <a:t> </a:t>
            </a:r>
            <a:endParaRPr lang="ru-RU" sz="4000" dirty="0">
              <a:solidFill>
                <a:srgbClr val="F6FC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алина\IMG_0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739" y="1160749"/>
            <a:ext cx="51845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5016"/>
            <a:ext cx="7943848" cy="862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Руденко Екатерины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DSC00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9404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7943848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</a:t>
            </a:r>
            <a:r>
              <a:rPr lang="ru-RU" sz="2800" dirty="0" smtClean="0"/>
              <a:t>абота Черновой Екатерины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7658096" cy="790572"/>
          </a:xfrm>
        </p:spPr>
        <p:txBody>
          <a:bodyPr/>
          <a:lstStyle/>
          <a:p>
            <a:pPr algn="ctr"/>
            <a:r>
              <a:rPr lang="ru-RU" sz="2800" dirty="0" smtClean="0"/>
              <a:t>работа Капельщиковой Анны</a:t>
            </a:r>
            <a:endParaRPr lang="ru-RU" sz="2800" dirty="0"/>
          </a:p>
        </p:txBody>
      </p:sp>
      <p:pic>
        <p:nvPicPr>
          <p:cNvPr id="4" name="Рисунок 3" descr="C:\Users\1\Desktop\фото с фотоаппарата\к 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3179" y="1659389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с фотоаппарата\к 0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4576" y="1371928"/>
            <a:ext cx="514353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00105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работа Поповой Александры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бисер работы\IMG_0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63392" y="1329096"/>
            <a:ext cx="5429286" cy="415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229600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Новая папка\IMG_02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2515" y="1221941"/>
            <a:ext cx="5429289" cy="43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16"/>
            <a:ext cx="8229600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Чорду Екатерины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с фотоаппарата\к 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5736" y="1052736"/>
            <a:ext cx="5184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643578"/>
            <a:ext cx="8086724" cy="10048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бисер работы\IMG_03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6292" y="1194188"/>
            <a:ext cx="5236066" cy="40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16"/>
            <a:ext cx="8015286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29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664692" cy="50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5016"/>
            <a:ext cx="7872410" cy="862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24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7453" y="1229051"/>
            <a:ext cx="4786346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943848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Жуманиезова Тимура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59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Коллекция  сувенирных деревьев                      «Чудесный сад» в технике бисероплетения Часть I. </vt:lpstr>
      <vt:lpstr>работа Капельщиковой Анны</vt:lpstr>
      <vt:lpstr>     работа Поповой Александры</vt:lpstr>
      <vt:lpstr>работа Бадрак Ксении</vt:lpstr>
      <vt:lpstr>работа Чорду Екатерины</vt:lpstr>
      <vt:lpstr>работа Бадрак Ксении</vt:lpstr>
      <vt:lpstr>работа Бадрак Ксении</vt:lpstr>
      <vt:lpstr>работа Бадрак Ксении</vt:lpstr>
      <vt:lpstr>работа Жуманиезова Тимура</vt:lpstr>
      <vt:lpstr>работа Руденко Екатерины</vt:lpstr>
      <vt:lpstr>работа Черновой Екатерины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 сувенирных деревьев                      «Чудесный сад» в технике бисероплетения</dc:title>
  <dc:creator>1</dc:creator>
  <cp:lastModifiedBy>JukKI</cp:lastModifiedBy>
  <cp:revision>14</cp:revision>
  <dcterms:created xsi:type="dcterms:W3CDTF">2013-05-16T05:44:41Z</dcterms:created>
  <dcterms:modified xsi:type="dcterms:W3CDTF">2013-05-28T07:31:17Z</dcterms:modified>
</cp:coreProperties>
</file>