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130BD1-A008-4E18-9EF2-BB3FD013C82B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1F49AA-D6B8-4AB7-98CB-98D6605834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714752"/>
            <a:ext cx="8305800" cy="2729592"/>
          </a:xfrm>
        </p:spPr>
        <p:txBody>
          <a:bodyPr/>
          <a:lstStyle/>
          <a:p>
            <a:r>
              <a:rPr lang="ru-RU" sz="2000" b="1" i="1" dirty="0" smtClean="0"/>
              <a:t>Коллекция выполнена учащимися  кружкового объединения «Веселые  самоделки»</a:t>
            </a:r>
          </a:p>
          <a:p>
            <a:r>
              <a:rPr lang="ru-RU" sz="2000" b="1" i="1" dirty="0" smtClean="0"/>
              <a:t>Руководитель: педагог дополнительного образования высшей квалификационной категории</a:t>
            </a:r>
          </a:p>
          <a:p>
            <a:r>
              <a:rPr lang="ru-RU" sz="2000" b="1" i="1" dirty="0" smtClean="0"/>
              <a:t> </a:t>
            </a:r>
            <a:r>
              <a:rPr lang="ru-RU" sz="2000" b="1" i="1" u="sng" dirty="0" err="1" smtClean="0"/>
              <a:t>Болтаева</a:t>
            </a:r>
            <a:r>
              <a:rPr lang="ru-RU" sz="2000" b="1" i="1" u="sng" dirty="0" smtClean="0"/>
              <a:t>   Любовь Николаевна</a:t>
            </a:r>
          </a:p>
          <a:p>
            <a:endParaRPr lang="ru-RU" dirty="0" smtClean="0"/>
          </a:p>
          <a:p>
            <a:r>
              <a:rPr lang="ru-RU" b="1" dirty="0" smtClean="0"/>
              <a:t>МКОУ ДОД «Дом детского творчества»  п. Тура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57232"/>
            <a:ext cx="8305800" cy="25577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6FCF9"/>
                </a:solidFill>
              </a:rPr>
              <a:t>Коллекция </a:t>
            </a:r>
            <a:r>
              <a:rPr lang="ru-RU" sz="4000" dirty="0" smtClean="0">
                <a:solidFill>
                  <a:srgbClr val="F6FCF9"/>
                </a:solidFill>
              </a:rPr>
              <a:t/>
            </a:r>
            <a:br>
              <a:rPr lang="ru-RU" sz="4000" dirty="0" smtClean="0">
                <a:solidFill>
                  <a:srgbClr val="F6FCF9"/>
                </a:solidFill>
              </a:rPr>
            </a:br>
            <a:r>
              <a:rPr lang="ru-RU" sz="4000" b="1" i="1" dirty="0" smtClean="0">
                <a:solidFill>
                  <a:srgbClr val="F6FCF9"/>
                </a:solidFill>
              </a:rPr>
              <a:t>сувенирных деревьев                      «Чудесный сад»</a:t>
            </a:r>
            <a:r>
              <a:rPr lang="ru-RU" sz="4000" dirty="0" smtClean="0">
                <a:solidFill>
                  <a:srgbClr val="F6FCF9"/>
                </a:solidFill>
              </a:rPr>
              <a:t/>
            </a:r>
            <a:br>
              <a:rPr lang="ru-RU" sz="4000" dirty="0" smtClean="0">
                <a:solidFill>
                  <a:srgbClr val="F6FCF9"/>
                </a:solidFill>
              </a:rPr>
            </a:br>
            <a:r>
              <a:rPr lang="ru-RU" sz="4000" b="1" i="1" dirty="0" smtClean="0">
                <a:solidFill>
                  <a:srgbClr val="F6FCF9"/>
                </a:solidFill>
              </a:rPr>
              <a:t>в технике бисероплетения</a:t>
            </a:r>
            <a:r>
              <a:rPr lang="ru-RU" sz="4000" dirty="0" smtClean="0">
                <a:solidFill>
                  <a:srgbClr val="F6FCF9"/>
                </a:solidFill>
              </a:rPr>
              <a:t/>
            </a:r>
            <a:br>
              <a:rPr lang="ru-RU" sz="4000" dirty="0" smtClean="0">
                <a:solidFill>
                  <a:srgbClr val="F6FCF9"/>
                </a:solidFill>
              </a:rPr>
            </a:br>
            <a:r>
              <a:rPr lang="ru-RU" sz="4000" dirty="0" smtClean="0">
                <a:solidFill>
                  <a:srgbClr val="F6FCF9"/>
                </a:solidFill>
              </a:rPr>
              <a:t>Часть</a:t>
            </a:r>
            <a:r>
              <a:rPr lang="en-US" sz="4000" dirty="0" smtClean="0">
                <a:solidFill>
                  <a:srgbClr val="F6FCF9"/>
                </a:solidFill>
              </a:rPr>
              <a:t> II.</a:t>
            </a:r>
            <a:r>
              <a:rPr lang="ru-RU" sz="4000" dirty="0" smtClean="0">
                <a:solidFill>
                  <a:srgbClr val="F6FCF9"/>
                </a:solidFill>
              </a:rPr>
              <a:t> </a:t>
            </a:r>
            <a:endParaRPr lang="ru-RU" sz="4000" dirty="0">
              <a:solidFill>
                <a:srgbClr val="F6FC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_07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13596" y="1046843"/>
            <a:ext cx="5380651" cy="43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86454"/>
            <a:ext cx="8015286" cy="7191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Бадрак Ксении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алина\IMG_0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31739" y="1160749"/>
            <a:ext cx="518457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5016"/>
            <a:ext cx="7943848" cy="8620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Руденко Екатерины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DSC031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449238" cy="466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643578"/>
            <a:ext cx="7872410" cy="8620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Жуковой Татьяны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_08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14290"/>
            <a:ext cx="5756295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43578"/>
            <a:ext cx="7872410" cy="9334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Гончаровой Зоси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_03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18011" y="767953"/>
            <a:ext cx="5715038" cy="475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86454"/>
            <a:ext cx="7800972" cy="7905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Зарайской Дарьи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_04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97922" y="962518"/>
            <a:ext cx="5355002" cy="43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86454"/>
            <a:ext cx="7658096" cy="7905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Зарайской Дарьи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_0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4213" y="1070243"/>
            <a:ext cx="5426437" cy="423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857892"/>
            <a:ext cx="7729534" cy="7905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Лапузиной Дианы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IMG_0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23965" y="1152499"/>
            <a:ext cx="5379511" cy="417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929330"/>
            <a:ext cx="7729534" cy="647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Бадрак Ксении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86454"/>
            <a:ext cx="8015286" cy="7905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Горбуновой Любови</a:t>
            </a:r>
            <a:endParaRPr lang="ru-RU" sz="2800" dirty="0"/>
          </a:p>
        </p:txBody>
      </p:sp>
      <p:pic>
        <p:nvPicPr>
          <p:cNvPr id="3" name="Рисунок 2" descr="C:\Users\1\Desktop\IMG_0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6008" y="1554513"/>
            <a:ext cx="5236632" cy="351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esktop\алина\IMG_06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74853" y="1117635"/>
            <a:ext cx="5165768" cy="43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77272"/>
            <a:ext cx="7800972" cy="7191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Шадриной Алины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62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Коллекция  сувенирных деревьев                      «Чудесный сад» в технике бисероплетения Часть II. </vt:lpstr>
      <vt:lpstr>работа Жуковой Татьяны</vt:lpstr>
      <vt:lpstr>работа Гончаровой Зоси</vt:lpstr>
      <vt:lpstr>работа Зарайской Дарьи</vt:lpstr>
      <vt:lpstr>работа Зарайской Дарьи</vt:lpstr>
      <vt:lpstr>работа Лапузиной Дианы</vt:lpstr>
      <vt:lpstr>работа Бадрак Ксении</vt:lpstr>
      <vt:lpstr>работа Горбуновой Любови</vt:lpstr>
      <vt:lpstr>работа Шадриной Алины</vt:lpstr>
      <vt:lpstr>работа Бадрак Ксении</vt:lpstr>
      <vt:lpstr>работа Руденко Екатерины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Коллекция  сувенирных деревьев                      «Чудесный сад» в технике бисероплетения</dc:title>
  <dc:creator>1</dc:creator>
  <cp:lastModifiedBy>JukKI</cp:lastModifiedBy>
  <cp:revision>14</cp:revision>
  <dcterms:created xsi:type="dcterms:W3CDTF">2013-05-16T05:44:41Z</dcterms:created>
  <dcterms:modified xsi:type="dcterms:W3CDTF">2013-05-28T07:31:34Z</dcterms:modified>
</cp:coreProperties>
</file>