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6" d="100"/>
          <a:sy n="76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548680"/>
            <a:ext cx="9396536" cy="3528392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Коллекция «Цветы» </a:t>
            </a:r>
            <a:b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Коллекция  выполнена учащимися кружкового объединения  «Веселые самоделки»</a:t>
            </a:r>
            <a:b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Руководитель: педагог дополнительного образования  высшей квалификационной категории</a:t>
            </a:r>
            <a:b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i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Болтаева</a:t>
            </a:r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Любовь Николаевна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05264"/>
            <a:ext cx="43924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Чернова Екатерина, 10лет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4" name="Содержимое 3" descr="E:\Болтаева Л Н 1\Фото Л Н\Новая папка\DSC001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3420664" cy="46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547260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Шадрина Алина, 9лет</a:t>
            </a:r>
            <a:endParaRPr lang="ru-RU" sz="2400" dirty="0"/>
          </a:p>
        </p:txBody>
      </p:sp>
      <p:pic>
        <p:nvPicPr>
          <p:cNvPr id="4" name="Содержимое 3" descr="C:\Users\1\Desktop\Цветы\DSC049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573941" cy="43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5016"/>
            <a:ext cx="3942200" cy="594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         </a:t>
            </a:r>
            <a:r>
              <a:rPr lang="ru-RU" sz="2400" dirty="0" err="1" smtClean="0"/>
              <a:t>Тазиева</a:t>
            </a:r>
            <a:r>
              <a:rPr lang="ru-RU" sz="2400" dirty="0" smtClean="0"/>
              <a:t> Мария , 10 лет</a:t>
            </a:r>
            <a:endParaRPr lang="ru-RU" sz="2400" dirty="0"/>
          </a:p>
        </p:txBody>
      </p:sp>
      <p:pic>
        <p:nvPicPr>
          <p:cNvPr id="1027" name="Picture 3" descr="C:\Users\1\Desktop\Роза мастер-класс\20150128_17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8052" y="1606668"/>
            <a:ext cx="4852473" cy="363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661248"/>
            <a:ext cx="5544616" cy="7109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</a:t>
            </a:r>
            <a:r>
              <a:rPr lang="ru-RU" sz="2400" dirty="0" err="1" smtClean="0"/>
              <a:t>Жимуниезов</a:t>
            </a:r>
            <a:r>
              <a:rPr lang="ru-RU" sz="2400" dirty="0" smtClean="0"/>
              <a:t> Тимур, 9лет</a:t>
            </a:r>
            <a:endParaRPr lang="ru-RU" sz="2400" dirty="0"/>
          </a:p>
        </p:txBody>
      </p:sp>
      <p:pic>
        <p:nvPicPr>
          <p:cNvPr id="6" name="Содержимое 5" descr="C:\Users\user\Desktop\2012.15.03 6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5982" y="1214423"/>
            <a:ext cx="49292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5942856" cy="692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Зарайская Дарья, 14 лет</a:t>
            </a:r>
            <a:endParaRPr lang="ru-RU" sz="2400" dirty="0"/>
          </a:p>
        </p:txBody>
      </p:sp>
      <p:pic>
        <p:nvPicPr>
          <p:cNvPr id="4" name="Содержимое 3" descr="C:\Users\user\Desktop\DSC043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931131" cy="444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949280"/>
            <a:ext cx="6120680" cy="360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            </a:t>
            </a:r>
            <a:r>
              <a:rPr lang="ru-RU" sz="2400" dirty="0" err="1" smtClean="0"/>
              <a:t>Жуманиезов</a:t>
            </a:r>
            <a:r>
              <a:rPr lang="ru-RU" sz="2400" dirty="0" smtClean="0"/>
              <a:t> Тимур, 12 лет</a:t>
            </a:r>
            <a:endParaRPr lang="ru-RU" sz="2400" dirty="0"/>
          </a:p>
        </p:txBody>
      </p:sp>
      <p:pic>
        <p:nvPicPr>
          <p:cNvPr id="4" name="Содержимое 3" descr="C:\Users\user\Desktop\IMG_24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67680" y="1504164"/>
            <a:ext cx="5020040" cy="37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229200"/>
            <a:ext cx="5040560" cy="100811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      Григорьева Амина, 10</a:t>
            </a:r>
            <a:r>
              <a:rPr lang="ru-RU" dirty="0" smtClean="0"/>
              <a:t> </a:t>
            </a:r>
            <a:r>
              <a:rPr lang="ru-RU" sz="2400" dirty="0" smtClean="0"/>
              <a:t>лет</a:t>
            </a:r>
            <a:endParaRPr lang="ru-RU" sz="2400" dirty="0"/>
          </a:p>
        </p:txBody>
      </p:sp>
      <p:pic>
        <p:nvPicPr>
          <p:cNvPr id="4" name="Содержимое 3" descr="C:\Users\user\Desktop\DSC048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672228" cy="40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33256"/>
            <a:ext cx="561662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Шадрина Алина, 8 лет</a:t>
            </a:r>
            <a:endParaRPr lang="ru-RU" sz="2400" dirty="0"/>
          </a:p>
        </p:txBody>
      </p:sp>
      <p:pic>
        <p:nvPicPr>
          <p:cNvPr id="4" name="Содержимое 3" descr="C:\Users\user\Desktop\DSC048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233214" cy="40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6048672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</a:t>
            </a:r>
            <a:r>
              <a:rPr lang="ru-RU" sz="2400" dirty="0" err="1" smtClean="0"/>
              <a:t>Мергер</a:t>
            </a:r>
            <a:r>
              <a:rPr lang="ru-RU" sz="2400" dirty="0" smtClean="0"/>
              <a:t> Анастасия, 12 лет</a:t>
            </a:r>
            <a:endParaRPr lang="ru-RU" sz="2400" dirty="0"/>
          </a:p>
        </p:txBody>
      </p:sp>
      <p:pic>
        <p:nvPicPr>
          <p:cNvPr id="4" name="Содержимое 3" descr="C:\Users\1\Desktop\Цветы\2012.15.03 2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265555" cy="45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643578"/>
            <a:ext cx="3369556" cy="872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400" dirty="0" err="1" smtClean="0"/>
              <a:t>Бадрак</a:t>
            </a:r>
            <a:r>
              <a:rPr lang="ru-RU" sz="2400" dirty="0" smtClean="0"/>
              <a:t> Ксения, 13 лет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\Desktop\Цветы\DSC048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2897" y="1183195"/>
            <a:ext cx="47238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921896"/>
            <a:ext cx="5112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/>
              <a:t>Бадрак</a:t>
            </a:r>
            <a:r>
              <a:rPr lang="ru-RU" sz="2700" dirty="0" smtClean="0"/>
              <a:t> Ксения, 13 лет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\Desktop\Цветы\DSC049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5672" y="1504734"/>
            <a:ext cx="4901104" cy="360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73216"/>
            <a:ext cx="43204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Мирошко</a:t>
            </a:r>
            <a:r>
              <a:rPr lang="ru-RU" sz="2400" dirty="0" smtClean="0"/>
              <a:t> Светлана, 14 лет </a:t>
            </a:r>
            <a:endParaRPr lang="ru-RU" sz="2400" dirty="0"/>
          </a:p>
        </p:txBody>
      </p:sp>
      <p:pic>
        <p:nvPicPr>
          <p:cNvPr id="4" name="Содержимое 3" descr="E:\Болтаева Л Н 1\Фото Л Н\Новая папка\DSC001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637066" cy="409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89240"/>
            <a:ext cx="4608512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         </a:t>
            </a:r>
            <a:r>
              <a:rPr lang="ru-RU" sz="2400" dirty="0" err="1" smtClean="0"/>
              <a:t>Сафьянникова</a:t>
            </a:r>
            <a:r>
              <a:rPr lang="ru-RU" sz="2400" dirty="0" smtClean="0"/>
              <a:t> Елена, 9 лет</a:t>
            </a:r>
            <a:endParaRPr lang="ru-RU" sz="2400" dirty="0"/>
          </a:p>
        </p:txBody>
      </p:sp>
      <p:pic>
        <p:nvPicPr>
          <p:cNvPr id="4" name="Содержимое 3" descr="C:\Users\1\Desktop\Цветы\IMG_28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5694753" cy="42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5400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Долинина</a:t>
            </a:r>
            <a:r>
              <a:rPr lang="ru-RU" sz="2400" dirty="0" smtClean="0"/>
              <a:t> Елизавета,10лет</a:t>
            </a:r>
            <a:endParaRPr lang="ru-RU" sz="2400" dirty="0"/>
          </a:p>
        </p:txBody>
      </p:sp>
      <p:pic>
        <p:nvPicPr>
          <p:cNvPr id="4" name="Содержимое 3" descr="C:\Users\1\Desktop\Цветы\IMG_35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9651" y="1160749"/>
            <a:ext cx="50405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733256"/>
            <a:ext cx="5256584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/>
              <a:t>Жуманиезов</a:t>
            </a:r>
            <a:r>
              <a:rPr lang="ru-RU" sz="2400" dirty="0" smtClean="0"/>
              <a:t> Тимур, 10 лет</a:t>
            </a:r>
            <a:endParaRPr lang="ru-RU" sz="2400" dirty="0"/>
          </a:p>
        </p:txBody>
      </p:sp>
      <p:pic>
        <p:nvPicPr>
          <p:cNvPr id="4" name="Содержимое 3" descr="E:\фото с фотоаппарата\к 0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0232" y="1000111"/>
            <a:ext cx="48577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4896544" cy="10983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</a:t>
            </a:r>
            <a:r>
              <a:rPr lang="ru-RU" sz="2400" dirty="0" err="1" smtClean="0"/>
              <a:t>Чорду</a:t>
            </a:r>
            <a:r>
              <a:rPr lang="ru-RU" sz="2400" dirty="0" smtClean="0"/>
              <a:t> Екатерина, 11лет</a:t>
            </a:r>
            <a:endParaRPr lang="ru-RU" sz="2400" dirty="0"/>
          </a:p>
        </p:txBody>
      </p:sp>
      <p:pic>
        <p:nvPicPr>
          <p:cNvPr id="4" name="Содержимое 3" descr="E:\фото с фотоаппарата\к 0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6813" y="1217841"/>
            <a:ext cx="5187994" cy="46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4752528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</a:t>
            </a:r>
            <a:r>
              <a:rPr lang="ru-RU" sz="2400" dirty="0" err="1" smtClean="0"/>
              <a:t>Мирошко</a:t>
            </a:r>
            <a:r>
              <a:rPr lang="ru-RU" sz="2400" dirty="0" smtClean="0"/>
              <a:t> </a:t>
            </a:r>
            <a:r>
              <a:rPr lang="ru-RU" sz="2400" dirty="0" err="1" smtClean="0"/>
              <a:t>светлана</a:t>
            </a:r>
            <a:r>
              <a:rPr lang="ru-RU" sz="2400" dirty="0" smtClean="0"/>
              <a:t>, 13 лет</a:t>
            </a:r>
            <a:endParaRPr lang="ru-RU" sz="2400" dirty="0"/>
          </a:p>
        </p:txBody>
      </p:sp>
      <p:pic>
        <p:nvPicPr>
          <p:cNvPr id="4" name="Содержимое 3" descr="E:\Болтаева Л Н 1\Фото Л Н\Новая папка\DSC001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36349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93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Коллекция «Цветы»  Коллекция  выполнена учащимися кружкового объединения  «Веселые самоделки» Руководитель: педагог дополнительного образования  высшей квалификационной категории Болтаева Любовь Николаевна</vt:lpstr>
      <vt:lpstr>       Бадрак Ксения, 13 лет  </vt:lpstr>
      <vt:lpstr>Бадрак Ксения, 13 лет  </vt:lpstr>
      <vt:lpstr>Мирошко Светлана, 14 лет </vt:lpstr>
      <vt:lpstr>                  Сафьянникова Елена, 9 лет</vt:lpstr>
      <vt:lpstr>Долинина Елизавета,10лет</vt:lpstr>
      <vt:lpstr>Жуманиезов Тимур, 10 лет</vt:lpstr>
      <vt:lpstr>            Чорду Екатерина, 11лет</vt:lpstr>
      <vt:lpstr>        Мирошко светлана, 13 лет</vt:lpstr>
      <vt:lpstr>Чернова Екатерина, 10лет  </vt:lpstr>
      <vt:lpstr>                Шадрина Алина, 9лет</vt:lpstr>
      <vt:lpstr>                  Тазиева Мария , 10 лет</vt:lpstr>
      <vt:lpstr>          Жимуниезов Тимур, 9лет</vt:lpstr>
      <vt:lpstr>                Зарайская Дарья, 14 лет</vt:lpstr>
      <vt:lpstr>                             Жуманиезов Тимур, 12 лет</vt:lpstr>
      <vt:lpstr>      Григорьева Амина, 10 лет</vt:lpstr>
      <vt:lpstr>Шадрина Алина, 8 лет</vt:lpstr>
      <vt:lpstr>            Мергер Анастасия, 12 лет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Бадрак Ксения</dc:title>
  <dc:creator>user</dc:creator>
  <cp:lastModifiedBy>Александр Коваль</cp:lastModifiedBy>
  <cp:revision>21</cp:revision>
  <dcterms:created xsi:type="dcterms:W3CDTF">2015-04-24T00:47:46Z</dcterms:created>
  <dcterms:modified xsi:type="dcterms:W3CDTF">2015-05-07T08:36:39Z</dcterms:modified>
</cp:coreProperties>
</file>