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14942" y="2143116"/>
            <a:ext cx="3714776" cy="3786214"/>
          </a:xfrm>
        </p:spPr>
        <p:txBody>
          <a:bodyPr>
            <a:normAutofit fontScale="70000" lnSpcReduction="20000"/>
          </a:bodyPr>
          <a:lstStyle/>
          <a:p>
            <a:r>
              <a:rPr lang="ru-RU" sz="4000" i="1" dirty="0" smtClean="0">
                <a:solidFill>
                  <a:srgbClr val="0000CC"/>
                </a:solidFill>
                <a:latin typeface="Trebuchet MS" pitchFamily="34" charset="0"/>
              </a:rPr>
              <a:t>Судьба детей и их учителей, </a:t>
            </a:r>
          </a:p>
          <a:p>
            <a:pPr algn="r"/>
            <a:r>
              <a:rPr lang="ru-RU" sz="4000" i="1" dirty="0" smtClean="0">
                <a:solidFill>
                  <a:srgbClr val="0000CC"/>
                </a:solidFill>
                <a:latin typeface="Trebuchet MS" pitchFamily="34" charset="0"/>
              </a:rPr>
              <a:t>       как в книжке,</a:t>
            </a:r>
          </a:p>
          <a:p>
            <a:r>
              <a:rPr lang="ru-RU" sz="4000" i="1" dirty="0" smtClean="0">
                <a:solidFill>
                  <a:srgbClr val="0000CC"/>
                </a:solidFill>
                <a:latin typeface="Trebuchet MS" pitchFamily="34" charset="0"/>
              </a:rPr>
              <a:t>Сшиты самой       прочной нитью.</a:t>
            </a:r>
            <a:endParaRPr lang="en-US" sz="4000" i="1" dirty="0" smtClean="0">
              <a:solidFill>
                <a:srgbClr val="0000CC"/>
              </a:solidFill>
              <a:latin typeface="Trebuchet MS" pitchFamily="34" charset="0"/>
            </a:endParaRPr>
          </a:p>
          <a:p>
            <a:r>
              <a:rPr lang="ru-RU" sz="4000" i="1" dirty="0" smtClean="0">
                <a:solidFill>
                  <a:srgbClr val="0000CC"/>
                </a:solidFill>
                <a:latin typeface="Trebuchet MS" pitchFamily="34" charset="0"/>
              </a:rPr>
              <a:t>Осознаем в теченье жизни всей</a:t>
            </a:r>
          </a:p>
          <a:p>
            <a:r>
              <a:rPr lang="ru-RU" sz="4000" i="1" dirty="0" smtClean="0">
                <a:solidFill>
                  <a:srgbClr val="0000CC"/>
                </a:solidFill>
                <a:latin typeface="Trebuchet MS" pitchFamily="34" charset="0"/>
              </a:rPr>
              <a:t>Простых три слова:</a:t>
            </a:r>
          </a:p>
          <a:p>
            <a:pPr algn="r"/>
            <a:r>
              <a:rPr lang="ru-RU" sz="2800" i="1" dirty="0" smtClean="0">
                <a:solidFill>
                  <a:srgbClr val="0000CC"/>
                </a:solidFill>
                <a:latin typeface="Trebuchet MS" pitchFamily="34" charset="0"/>
              </a:rPr>
              <a:t>                                                                                              </a:t>
            </a:r>
            <a:r>
              <a:rPr lang="en-US" sz="2800" i="1" dirty="0" smtClean="0">
                <a:solidFill>
                  <a:srgbClr val="0000CC"/>
                </a:solidFill>
                <a:latin typeface="Trebuchet MS" pitchFamily="34" charset="0"/>
              </a:rPr>
              <a:t>                  </a:t>
            </a:r>
            <a:r>
              <a:rPr lang="ru-RU" sz="4000" i="1" dirty="0" smtClean="0">
                <a:solidFill>
                  <a:srgbClr val="0000CC"/>
                </a:solidFill>
                <a:latin typeface="Trebuchet MS" pitchFamily="34" charset="0"/>
              </a:rPr>
              <a:t>«Это мой учитель!»</a:t>
            </a:r>
            <a:endParaRPr lang="ru-RU" sz="4000" i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pic>
        <p:nvPicPr>
          <p:cNvPr id="1027" name="Picture 3" descr="H:\на конкурс УГ Буриченко Е. Л,\Буриченко Е. Л.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500034" y="1071546"/>
            <a:ext cx="4206240" cy="4206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857232"/>
            <a:ext cx="4500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«Учитель  - это судьба</a:t>
            </a:r>
            <a:r>
              <a:rPr lang="ru-RU" sz="2800" dirty="0" smtClean="0">
                <a:solidFill>
                  <a:srgbClr val="002060"/>
                </a:solidFill>
              </a:rPr>
              <a:t>!»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5897880" cy="117348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Первая  учительница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139136" cy="602512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Может она и определила выбор моей профессии…</a:t>
            </a:r>
            <a:endParaRPr lang="ru-RU" sz="2400" b="1" i="1" dirty="0"/>
          </a:p>
        </p:txBody>
      </p:sp>
      <p:pic>
        <p:nvPicPr>
          <p:cNvPr id="5" name="__plpcte_target" descr="http://uld3.mycdn.me/getImage?photoId=515603103034&amp;photoType=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945" y="2133600"/>
            <a:ext cx="438951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785794"/>
            <a:ext cx="7242048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 – учительница!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лена\Pictures\с флешки\2011-04-28\SAM_07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5123" name="Picture 3" descr="H:\на конкурс УГ Буриченко Е. Л,\фото  2013 года  открытый урок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548680"/>
            <a:ext cx="7319166" cy="1512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Monotype Corsiva" pitchFamily="66" charset="0"/>
              </a:rPr>
              <a:t>Специфика моего предмета предполагает знание учителем многих школьных дисциплин, помимо знания самого языка: математики, литературы, как английской ,так и русской, географии, музыки, изобразительного искусства</a:t>
            </a:r>
            <a:r>
              <a:rPr lang="ru-RU" sz="2400" dirty="0" smtClean="0">
                <a:solidFill>
                  <a:srgbClr val="0000CC"/>
                </a:solidFill>
              </a:rPr>
              <a:t>. 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4098" name="Picture 2" descr="H:\картинки для\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014" y="2206010"/>
            <a:ext cx="6820506" cy="4299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28604"/>
            <a:ext cx="7242048" cy="785818"/>
          </a:xfrm>
        </p:spPr>
        <p:txBody>
          <a:bodyPr>
            <a:normAutofit/>
          </a:bodyPr>
          <a:lstStyle/>
          <a:p>
            <a:r>
              <a:rPr lang="ru-RU" sz="2000" b="0" i="1" dirty="0" smtClean="0">
                <a:solidFill>
                  <a:srgbClr val="FF0000"/>
                </a:solidFill>
              </a:rPr>
              <a:t>Современный урок – это не только приобретение знаний, но и умение добывать их самостоятельно  </a:t>
            </a:r>
            <a:endParaRPr lang="ru-RU" sz="2000" b="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на конкурс УГ Буриченко Е. Л,\открый ур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521075" cy="26408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4572008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Краткие рифмовки превращаются в разыгранные детьми сценки,</a:t>
            </a:r>
          </a:p>
          <a:p>
            <a:r>
              <a:rPr lang="ru-RU" sz="2400" b="1" i="1" dirty="0" smtClean="0"/>
              <a:t> где основными упражнениями на релаксацию становятся жесты, </a:t>
            </a:r>
          </a:p>
          <a:p>
            <a:r>
              <a:rPr lang="ru-RU" sz="2400" b="1" i="1" dirty="0" smtClean="0"/>
              <a:t>простые движения и стихи.</a:t>
            </a:r>
            <a:endParaRPr lang="ru-RU" sz="2400" b="1" i="1" dirty="0"/>
          </a:p>
        </p:txBody>
      </p:sp>
      <p:pic>
        <p:nvPicPr>
          <p:cNvPr id="2051" name="Picture 3" descr="H:\на конкурс УГ Буриченко Е. Л,\фото  2013 года  открытый ур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58072" cy="12144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  <a:t>Это моя учительница!» </a:t>
            </a:r>
            <a:r>
              <a:rPr lang="ru-RU" dirty="0" smtClean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</a:br>
            <a:r>
              <a:rPr lang="ru-RU" dirty="0" smtClean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  <a:t>Дороже </a:t>
            </a:r>
            <a:r>
              <a:rPr lang="ru-RU" dirty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  <a:t>этих слов для меня нет и не будет! </a:t>
            </a:r>
            <a:r>
              <a:rPr lang="ru-RU" dirty="0" smtClean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</a:br>
            <a:r>
              <a:rPr lang="ru-RU" dirty="0" smtClean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  <a:t>Учитель </a:t>
            </a:r>
            <a:r>
              <a:rPr lang="ru-RU" dirty="0">
                <a:solidFill>
                  <a:srgbClr val="FF0000"/>
                </a:solidFill>
                <a:latin typeface="Trebuchet MS" pitchFamily="34" charset="0"/>
                <a:cs typeface="Mangal" pitchFamily="2"/>
              </a:rPr>
              <a:t>– это моя судьба!</a:t>
            </a:r>
          </a:p>
        </p:txBody>
      </p:sp>
      <p:pic>
        <p:nvPicPr>
          <p:cNvPr id="3075" name="Picture 3" descr="H:\Фото_2013\IMG_90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2"/>
            <a:ext cx="4071966" cy="4030848"/>
          </a:xfrm>
          <a:prstGeom prst="rect">
            <a:avLst/>
          </a:prstGeom>
          <a:noFill/>
        </p:spPr>
      </p:pic>
      <p:pic>
        <p:nvPicPr>
          <p:cNvPr id="1026" name="Picture 2" descr="G:\Коллекция картинок (Microsoft)\j042974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176847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127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Слайд 1</vt:lpstr>
      <vt:lpstr>Первая  учительница </vt:lpstr>
      <vt:lpstr>Я – учительница!</vt:lpstr>
      <vt:lpstr>Слайд 4</vt:lpstr>
      <vt:lpstr>Современный урок – это не только приобретение знаний, но и умение добывать их самостоятельно  </vt:lpstr>
      <vt:lpstr>«Это моя учительница!»  Дороже этих слов для меня нет и не будет!  Учитель – это моя судьба!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jukki</cp:lastModifiedBy>
  <cp:revision>18</cp:revision>
  <dcterms:created xsi:type="dcterms:W3CDTF">2015-02-11T13:20:55Z</dcterms:created>
  <dcterms:modified xsi:type="dcterms:W3CDTF">2015-05-19T07:22:41Z</dcterms:modified>
</cp:coreProperties>
</file>