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1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5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6576-7BD1-45FF-92AB-420214C7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0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2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964A-1233-4783-8867-531E12B8245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B8CE-D4E3-4778-BD9B-802BF2D8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7"/>
            <a:ext cx="8640960" cy="194421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Нет, весь я не умру…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717032"/>
            <a:ext cx="7117180" cy="192176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Памяти  </a:t>
            </a:r>
            <a:r>
              <a:rPr lang="ru-RU" sz="4400" b="1" dirty="0" err="1" smtClean="0">
                <a:solidFill>
                  <a:schemeClr val="tx1"/>
                </a:solidFill>
              </a:rPr>
              <a:t>А.С.Пушкина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67" b="5167"/>
          <a:stretch>
            <a:fillRect/>
          </a:stretch>
        </p:blipFill>
        <p:spPr>
          <a:xfrm>
            <a:off x="1619672" y="188640"/>
            <a:ext cx="6408712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87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9" descr="О золотом петушк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43182">
            <a:off x="468313" y="1484313"/>
            <a:ext cx="2790825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10" descr="книга сказ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692150"/>
            <a:ext cx="369728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11" descr="Рисунок СП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06061">
            <a:off x="5724525" y="1341438"/>
            <a:ext cx="2833688" cy="379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/>
          <a:lstStyle/>
          <a:p>
            <a:pPr algn="ctr"/>
            <a:r>
              <a:rPr lang="ru-RU" sz="4000" b="1" dirty="0" smtClean="0"/>
              <a:t>У Чёрной речки</a:t>
            </a:r>
            <a:endParaRPr lang="ru-RU" sz="4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t="4806" r="3009" b="10298"/>
          <a:stretch/>
        </p:blipFill>
        <p:spPr>
          <a:xfrm>
            <a:off x="271181" y="1340768"/>
            <a:ext cx="8689641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95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88640"/>
            <a:ext cx="6209823" cy="6408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606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Святогорский</a:t>
            </a:r>
            <a:r>
              <a:rPr lang="ru-RU" sz="4000" b="1" dirty="0" smtClean="0"/>
              <a:t> монастырь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256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25658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6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23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1979712" y="125030"/>
            <a:ext cx="5400600" cy="6593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5518973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Василий       Жуковский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"/>
          <a:stretch/>
        </p:blipFill>
        <p:spPr>
          <a:xfrm>
            <a:off x="1862380" y="332656"/>
            <a:ext cx="5777720" cy="6120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55892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+mj-lt"/>
              </a:rPr>
              <a:t>Михаил             </a:t>
            </a:r>
            <a:r>
              <a:rPr lang="ru-RU" sz="5400" b="1" dirty="0">
                <a:solidFill>
                  <a:srgbClr val="00B0F0"/>
                </a:solidFill>
                <a:latin typeface="+mj-lt"/>
              </a:rPr>
              <a:t>Л</a:t>
            </a:r>
            <a:r>
              <a:rPr lang="ru-RU" sz="5400" b="1" dirty="0" smtClean="0">
                <a:solidFill>
                  <a:srgbClr val="00B0F0"/>
                </a:solidFill>
                <a:latin typeface="+mj-lt"/>
              </a:rPr>
              <a:t>ермонтов</a:t>
            </a:r>
            <a:endParaRPr lang="ru-RU" sz="5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2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Нет, весь я не умру…</vt:lpstr>
      <vt:lpstr>Презентация PowerPoint</vt:lpstr>
      <vt:lpstr>Презентация PowerPoint</vt:lpstr>
      <vt:lpstr>У Чёрной речки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Нет, весь я не умру…</dc:title>
  <dc:creator> </dc:creator>
  <cp:lastModifiedBy> </cp:lastModifiedBy>
  <cp:revision>5</cp:revision>
  <dcterms:created xsi:type="dcterms:W3CDTF">2014-09-24T03:04:11Z</dcterms:created>
  <dcterms:modified xsi:type="dcterms:W3CDTF">2014-09-24T03:51:08Z</dcterms:modified>
</cp:coreProperties>
</file>