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20414-C052-4506-9C6A-A4FD687A6D3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43ADB-010A-449C-AC4D-91CA4EFBB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52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C236-69A8-4F4C-96C3-A70C36C7109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15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9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65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7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2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8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6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3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7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61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4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68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CDA29-2C9D-485A-9533-BA5550B449B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B35A-3305-4769-A00B-4919A0596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92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0648"/>
            <a:ext cx="5306685" cy="63727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562476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Владислав Ходасевич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1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944" y="404665"/>
            <a:ext cx="4944320" cy="62161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971600" y="557194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Иван               Бунин 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2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06" b="8861"/>
          <a:stretch/>
        </p:blipFill>
        <p:spPr>
          <a:xfrm>
            <a:off x="2051720" y="404664"/>
            <a:ext cx="4824536" cy="62387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07591" y="566124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Валерий                Брюсов  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7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83" r="8968" b="12443"/>
          <a:stretch/>
        </p:blipFill>
        <p:spPr>
          <a:xfrm>
            <a:off x="1295400" y="260648"/>
            <a:ext cx="6045200" cy="62417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51520" y="530120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Анна                     Ахматова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6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84735"/>
            <a:ext cx="5664107" cy="64732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9512" y="5373216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Александр                      Блок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81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96806"/>
            <a:ext cx="6019896" cy="65611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83568" y="527423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</a:rPr>
              <a:t>Владимир     </a:t>
            </a:r>
            <a:r>
              <a:rPr lang="ru-RU" sz="4800" b="1" dirty="0">
                <a:solidFill>
                  <a:srgbClr val="00B0F0"/>
                </a:solidFill>
              </a:rPr>
              <a:t>М</a:t>
            </a:r>
            <a:r>
              <a:rPr lang="ru-RU" sz="4800" b="1" dirty="0" smtClean="0">
                <a:solidFill>
                  <a:srgbClr val="00B0F0"/>
                </a:solidFill>
              </a:rPr>
              <a:t>аяковский</a:t>
            </a:r>
            <a:endParaRPr lang="ru-RU" sz="4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770"/>
          <a:stretch/>
        </p:blipFill>
        <p:spPr>
          <a:xfrm>
            <a:off x="2123728" y="177800"/>
            <a:ext cx="5040560" cy="668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95536" y="486916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B0F0"/>
                </a:solidFill>
              </a:rPr>
              <a:t>Дмитрий            Минаев</a:t>
            </a:r>
            <a:endParaRPr lang="ru-RU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0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562" y="332656"/>
            <a:ext cx="4923694" cy="62908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39552" y="494116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B0F0"/>
                </a:solidFill>
              </a:rPr>
              <a:t>Марина          Цветаева</a:t>
            </a:r>
            <a:endParaRPr lang="ru-RU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5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Экран (4:3)</PresentationFormat>
  <Paragraphs>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 </dc:creator>
  <cp:lastModifiedBy> </cp:lastModifiedBy>
  <cp:revision>3</cp:revision>
  <dcterms:created xsi:type="dcterms:W3CDTF">2014-09-24T03:25:23Z</dcterms:created>
  <dcterms:modified xsi:type="dcterms:W3CDTF">2014-09-24T03:53:20Z</dcterms:modified>
</cp:coreProperties>
</file>