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4C5934-3810-4024-AD07-30032B99D82C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A7C9CC-B7D7-49D8-A725-17516BC1CA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480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EC236-69A8-4F4C-96C3-A70C36C7109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463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ED91-8BEC-48CE-BCFE-73AD89D9F22F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6DB0A-6342-485E-A277-A3951DCDBB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060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ED91-8BEC-48CE-BCFE-73AD89D9F22F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6DB0A-6342-485E-A277-A3951DCDBB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498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ED91-8BEC-48CE-BCFE-73AD89D9F22F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6DB0A-6342-485E-A277-A3951DCDBB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4473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ED91-8BEC-48CE-BCFE-73AD89D9F22F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6DB0A-6342-485E-A277-A3951DCDBB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5404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ED91-8BEC-48CE-BCFE-73AD89D9F22F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6DB0A-6342-485E-A277-A3951DCDBB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628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ED91-8BEC-48CE-BCFE-73AD89D9F22F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6DB0A-6342-485E-A277-A3951DCDBB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356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ED91-8BEC-48CE-BCFE-73AD89D9F22F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6DB0A-6342-485E-A277-A3951DCDBB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821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ED91-8BEC-48CE-BCFE-73AD89D9F22F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6DB0A-6342-485E-A277-A3951DCDBB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75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ED91-8BEC-48CE-BCFE-73AD89D9F22F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6DB0A-6342-485E-A277-A3951DCDBB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6375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ED91-8BEC-48CE-BCFE-73AD89D9F22F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6DB0A-6342-485E-A277-A3951DCDBB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894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ED91-8BEC-48CE-BCFE-73AD89D9F22F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6DB0A-6342-485E-A277-A3951DCDBB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212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6ED91-8BEC-48CE-BCFE-73AD89D9F22F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6DB0A-6342-485E-A277-A3951DCDBB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878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8145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974" b="6535"/>
          <a:stretch/>
        </p:blipFill>
        <p:spPr>
          <a:xfrm>
            <a:off x="2195736" y="260648"/>
            <a:ext cx="4765261" cy="6248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611560" y="4963834"/>
            <a:ext cx="7848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00B0F0"/>
                </a:solidFill>
              </a:rPr>
              <a:t>Давид </a:t>
            </a:r>
            <a:r>
              <a:rPr lang="ru-RU" sz="5400" b="1" dirty="0" smtClean="0">
                <a:solidFill>
                  <a:srgbClr val="00B0F0"/>
                </a:solidFill>
              </a:rPr>
              <a:t>         Самойлов</a:t>
            </a:r>
            <a:endParaRPr lang="ru-RU" sz="54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230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332655"/>
            <a:ext cx="5328591" cy="598049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827584" y="5589240"/>
            <a:ext cx="7488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00B0F0"/>
                </a:solidFill>
              </a:rPr>
              <a:t>Сергей   </a:t>
            </a:r>
            <a:r>
              <a:rPr lang="ru-RU" sz="5400" b="1" dirty="0" smtClean="0">
                <a:solidFill>
                  <a:srgbClr val="00B0F0"/>
                </a:solidFill>
              </a:rPr>
              <a:t>          </a:t>
            </a:r>
            <a:r>
              <a:rPr lang="ru-RU" sz="5400" b="1" dirty="0" smtClean="0">
                <a:solidFill>
                  <a:srgbClr val="00B0F0"/>
                </a:solidFill>
              </a:rPr>
              <a:t>Есенин</a:t>
            </a:r>
            <a:endParaRPr lang="ru-RU" sz="54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459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498" t="3200" r="5272" b="11714"/>
          <a:stretch/>
        </p:blipFill>
        <p:spPr>
          <a:xfrm>
            <a:off x="1979712" y="201125"/>
            <a:ext cx="5184576" cy="639622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extBox 1"/>
          <p:cNvSpPr txBox="1"/>
          <p:nvPr/>
        </p:nvSpPr>
        <p:spPr>
          <a:xfrm>
            <a:off x="539552" y="5445224"/>
            <a:ext cx="79208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Памятник </a:t>
            </a:r>
            <a:r>
              <a:rPr lang="ru-RU" sz="4400" b="1" dirty="0">
                <a:solidFill>
                  <a:srgbClr val="FF0000"/>
                </a:solidFill>
              </a:rPr>
              <a:t>П</a:t>
            </a:r>
            <a:r>
              <a:rPr lang="ru-RU" sz="4400" b="1" dirty="0" smtClean="0">
                <a:solidFill>
                  <a:srgbClr val="FF0000"/>
                </a:solidFill>
              </a:rPr>
              <a:t>ушкину в Москве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006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8990" y="404664"/>
            <a:ext cx="5117265" cy="623666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467544" y="4941168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B0F0"/>
                </a:solidFill>
              </a:rPr>
              <a:t>Николай </a:t>
            </a:r>
            <a:r>
              <a:rPr lang="ru-RU" sz="4800" b="1" dirty="0" smtClean="0">
                <a:solidFill>
                  <a:srgbClr val="00B0F0"/>
                </a:solidFill>
              </a:rPr>
              <a:t>                      </a:t>
            </a:r>
            <a:r>
              <a:rPr lang="ru-RU" sz="4800" b="1" dirty="0" err="1" smtClean="0">
                <a:solidFill>
                  <a:srgbClr val="00B0F0"/>
                </a:solidFill>
              </a:rPr>
              <a:t>Доризо</a:t>
            </a:r>
            <a:endParaRPr lang="ru-RU" sz="48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021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3221"/>
          <a:stretch/>
        </p:blipFill>
        <p:spPr>
          <a:xfrm>
            <a:off x="1979712" y="156015"/>
            <a:ext cx="5256584" cy="644133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179512" y="5263356"/>
            <a:ext cx="8568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00B0F0"/>
                </a:solidFill>
              </a:rPr>
              <a:t>Константин       </a:t>
            </a:r>
            <a:r>
              <a:rPr lang="ru-RU" sz="5400" b="1" dirty="0" smtClean="0">
                <a:solidFill>
                  <a:srgbClr val="00B0F0"/>
                </a:solidFill>
              </a:rPr>
              <a:t>Бальмонт</a:t>
            </a:r>
            <a:endParaRPr lang="ru-RU" sz="54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858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1"/>
            <a:ext cx="8496944" cy="1008112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Пушкин в Красноярске</a:t>
            </a:r>
            <a:endParaRPr lang="ru-RU" sz="4800" b="1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3" y="1340768"/>
            <a:ext cx="8208912" cy="5328591"/>
          </a:xfrm>
        </p:spPr>
      </p:pic>
    </p:spTree>
    <p:extLst>
      <p:ext uri="{BB962C8B-B14F-4D97-AF65-F5344CB8AC3E}">
        <p14:creationId xmlns:p14="http://schemas.microsoft.com/office/powerpoint/2010/main" val="2538909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16</Words>
  <Application>Microsoft Office PowerPoint</Application>
  <PresentationFormat>Экран (4:3)</PresentationFormat>
  <Paragraphs>7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Пушкин в Красноярске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 </dc:creator>
  <cp:lastModifiedBy> </cp:lastModifiedBy>
  <cp:revision>1</cp:revision>
  <dcterms:created xsi:type="dcterms:W3CDTF">2014-09-24T03:34:10Z</dcterms:created>
  <dcterms:modified xsi:type="dcterms:W3CDTF">2014-09-24T03:41:46Z</dcterms:modified>
</cp:coreProperties>
</file>