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5" r:id="rId4"/>
    <p:sldId id="266" r:id="rId5"/>
    <p:sldId id="267" r:id="rId6"/>
    <p:sldId id="268" r:id="rId7"/>
    <p:sldId id="270" r:id="rId8"/>
    <p:sldId id="273" r:id="rId9"/>
    <p:sldId id="275" r:id="rId10"/>
    <p:sldId id="276" r:id="rId11"/>
    <p:sldId id="274" r:id="rId12"/>
    <p:sldId id="257" r:id="rId13"/>
    <p:sldId id="259" r:id="rId14"/>
    <p:sldId id="278" r:id="rId15"/>
    <p:sldId id="27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66"/>
    <a:srgbClr val="0000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>
      <p:cViewPr>
        <p:scale>
          <a:sx n="62" d="100"/>
          <a:sy n="62" d="100"/>
        </p:scale>
        <p:origin x="-103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4CCFE-7374-4839-8990-888F02C925C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2D94-EE76-4B4A-A780-9D9AB1A96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90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42D94-EE76-4B4A-A780-9D9AB1A96A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2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01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2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30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3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52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3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39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7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6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0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38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20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8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6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85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9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67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47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6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A99A-8238-4605-9201-98FD15F85A37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A907-B2B9-4CEF-BD06-4DFE9A7A3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F4EF-042A-4289-AE0F-0D2A298574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0F06-4A2A-4A61-B038-3F93BE6325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1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6984776" cy="446449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>СКАЗКА </a:t>
            </a:r>
            <a:b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>и </a:t>
            </a:r>
            <a:b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>БЫЛЬ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onsole" pitchFamily="49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4725144"/>
            <a:ext cx="2736304" cy="187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01622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44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3" descr="suzuki-sx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Светлана\Desktop\картинки цирк\i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Светлан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769" y="-47414"/>
            <a:ext cx="4731230" cy="3548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Светлана\Desktop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7610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93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752528" cy="627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24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0565" cy="354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Светлана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3" cy="386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изика\Desktop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12568" cy="650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Светлана Дегтярева\Desktop\IMG_372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568" y="2312213"/>
            <a:ext cx="544123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ветлана Дегтярева\Desktop\IMG_3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52"/>
            <a:ext cx="4039846" cy="4048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8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23759" cy="604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4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 Дегтярева\Desktop\IMG_3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96729" cy="6199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6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9877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00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20880" cy="61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8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5269544" cy="381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G:\73743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630929" cy="619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6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 Дегтярева\Desktop\IMG_3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90260" cy="579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2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504056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55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helicopter20inair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596092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7cede18976cf33ff1d5c8f2238f0209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78229" y="260648"/>
            <a:ext cx="2855608" cy="356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ветлана\Desktop\картинки цирк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544323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65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</Words>
  <Application>Microsoft Office PowerPoint</Application>
  <PresentationFormat>Экран (4:3)</PresentationFormat>
  <Paragraphs>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СКАЗКА  и  БЫЛЬ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Дегтярева</dc:creator>
  <cp:lastModifiedBy>Светлана</cp:lastModifiedBy>
  <cp:revision>23</cp:revision>
  <dcterms:created xsi:type="dcterms:W3CDTF">2013-03-12T14:47:38Z</dcterms:created>
  <dcterms:modified xsi:type="dcterms:W3CDTF">2014-11-14T19:53:12Z</dcterms:modified>
</cp:coreProperties>
</file>