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0BB5"/>
    <a:srgbClr val="FFCCFF"/>
    <a:srgbClr val="66FF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9124-C8E1-4A0A-BE9F-60B4D4A527FD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E86AB-9686-4DD5-B918-A8378F7B6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E86AB-9686-4DD5-B918-A8378F7B6B8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E86AB-9686-4DD5-B918-A8378F7B6B8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6874-11D6-411B-AC45-A46283995EC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AC08-6BA2-4575-87E9-A7D7178A9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6874-11D6-411B-AC45-A46283995EC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AC08-6BA2-4575-87E9-A7D7178A9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6874-11D6-411B-AC45-A46283995EC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AC08-6BA2-4575-87E9-A7D7178A9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6874-11D6-411B-AC45-A46283995EC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AC08-6BA2-4575-87E9-A7D7178A9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6874-11D6-411B-AC45-A46283995EC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AC08-6BA2-4575-87E9-A7D7178A9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6874-11D6-411B-AC45-A46283995EC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AC08-6BA2-4575-87E9-A7D7178A9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6874-11D6-411B-AC45-A46283995EC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AC08-6BA2-4575-87E9-A7D7178A9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6874-11D6-411B-AC45-A46283995EC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AC08-6BA2-4575-87E9-A7D7178A9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6874-11D6-411B-AC45-A46283995EC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AC08-6BA2-4575-87E9-A7D7178A9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6874-11D6-411B-AC45-A46283995EC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AC08-6BA2-4575-87E9-A7D7178A9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6874-11D6-411B-AC45-A46283995EC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AAC08-6BA2-4575-87E9-A7D7178A9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B6874-11D6-411B-AC45-A46283995EC7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AAC08-6BA2-4575-87E9-A7D7178A9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24745"/>
            <a:ext cx="7772400" cy="1944216"/>
          </a:xfr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Светлана\Desktop\fullsize51691082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284984"/>
            <a:ext cx="3847945" cy="32046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0"/>
            <a:ext cx="4038600" cy="44644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морю идёт, идёт,</a:t>
            </a:r>
          </a:p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до берега дойдёт,</a:t>
            </a:r>
          </a:p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Тут и пропадёт.	</a:t>
            </a:r>
          </a:p>
        </p:txBody>
      </p:sp>
      <p:pic>
        <p:nvPicPr>
          <p:cNvPr id="10242" name="Picture 2" descr="C:\Users\Светлана\Desktop\i (6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212976"/>
            <a:ext cx="5075366" cy="33986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4038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Через нос проходит в грудь</a:t>
            </a:r>
          </a:p>
          <a:p>
            <a:pPr>
              <a:buNone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обратный держит путь.</a:t>
            </a:r>
          </a:p>
          <a:p>
            <a:pPr>
              <a:buNone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 невидимый, и все же	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него мы жить не можем.</a:t>
            </a:r>
          </a:p>
        </p:txBody>
      </p:sp>
      <p:pic>
        <p:nvPicPr>
          <p:cNvPr id="11266" name="Picture 2" descr="C:\Users\Светлана\Desktop\00014e19108d4c99bb362474c8e0efe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60648"/>
            <a:ext cx="4699311" cy="35088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 как арбузы велики,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 словно яблоки мелки.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Они не могут говорить,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 могут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вес         определить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Светлана\Desktop\image_05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76672"/>
            <a:ext cx="4468620" cy="44388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244280" cy="4713387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горячее храню,</a:t>
            </a:r>
          </a:p>
          <a:p>
            <a:pPr>
              <a:buNone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холодное храню,</a:t>
            </a:r>
          </a:p>
          <a:p>
            <a:pPr>
              <a:buNone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Я и печь, и холодильник</a:t>
            </a:r>
          </a:p>
          <a:p>
            <a:pPr>
              <a:buNone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Вам в походе заменю.</a:t>
            </a:r>
          </a:p>
          <a:p>
            <a:pPr>
              <a:buNone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3074" name="Picture 2" descr="C:\Users\Светлана\Desktop\i (9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124744"/>
            <a:ext cx="4716016" cy="41611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Трещит, а не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кузнечик,</a:t>
            </a:r>
          </a:p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летит, а не птица,</a:t>
            </a:r>
          </a:p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везет, а не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лошадь.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Светлана\Desktop\i (8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04664"/>
            <a:ext cx="4512501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114800" cy="5040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Через реки, через горы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Слышим музыку и говор.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Нам услышать их помог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Этот чудо-сундучок.</a:t>
            </a:r>
          </a:p>
        </p:txBody>
      </p:sp>
      <p:pic>
        <p:nvPicPr>
          <p:cNvPr id="5122" name="Picture 2" descr="C:\Users\Светлана\Desktop\i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5590" y="3645024"/>
            <a:ext cx="4175611" cy="29825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260648"/>
            <a:ext cx="4032448" cy="41044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радио, а говорит.</a:t>
            </a:r>
          </a:p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театр,  а кино показывает.</a:t>
            </a:r>
          </a:p>
          <a:p>
            <a:endParaRPr lang="ru-RU" dirty="0"/>
          </a:p>
        </p:txBody>
      </p:sp>
      <p:pic>
        <p:nvPicPr>
          <p:cNvPr id="6146" name="Picture 2" descr="C:\Users\Светлана\Desktop\lcd-televizorius-sharp-lc-32dh57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852936"/>
            <a:ext cx="4613132" cy="3469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в тайге,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в океане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Он отыщет путь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любой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Умещается в кармане.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ведет нас за собой.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Users\Светлана\Desktop\4vectorsafaricompassic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60648"/>
            <a:ext cx="4353973" cy="37444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дверь, окно стучать не будет,</a:t>
            </a:r>
          </a:p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А взойдёт и всех разбудит.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C:\Users\Светлана\Desktop\phoca_thumb_l_Sun-Kissed Waves, Kauai, Hawai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692696"/>
            <a:ext cx="4608512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перед нами?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Две оглобли за ушами,	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На глазах по колесу, 	</a:t>
            </a:r>
          </a:p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И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седелка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носу? </a:t>
            </a:r>
          </a:p>
          <a:p>
            <a:endParaRPr lang="ru-RU" dirty="0"/>
          </a:p>
        </p:txBody>
      </p:sp>
      <p:pic>
        <p:nvPicPr>
          <p:cNvPr id="9218" name="Picture 2" descr="C:\Users\Светлана\Desktop\i (7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04268"/>
            <a:ext cx="4824536" cy="35649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105</Words>
  <Application>Microsoft Office PowerPoint</Application>
  <PresentationFormat>Экран (4:3)</PresentationFormat>
  <Paragraphs>37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ЗАГАДКИ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</dc:title>
  <dc:creator>Светлана</dc:creator>
  <cp:lastModifiedBy>Светлана</cp:lastModifiedBy>
  <cp:revision>10</cp:revision>
  <dcterms:created xsi:type="dcterms:W3CDTF">2014-11-14T18:42:43Z</dcterms:created>
  <dcterms:modified xsi:type="dcterms:W3CDTF">2014-11-14T19:56:40Z</dcterms:modified>
</cp:coreProperties>
</file>