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86" r:id="rId3"/>
    <p:sldId id="278" r:id="rId4"/>
    <p:sldId id="281" r:id="rId5"/>
    <p:sldId id="279" r:id="rId6"/>
    <p:sldId id="267" r:id="rId7"/>
    <p:sldId id="256" r:id="rId8"/>
    <p:sldId id="282" r:id="rId9"/>
    <p:sldId id="283" r:id="rId10"/>
    <p:sldId id="284" r:id="rId11"/>
    <p:sldId id="285" r:id="rId12"/>
    <p:sldId id="28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FE2A-B217-4CA4-8D5D-AD6ABA28768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5EE5F-B97F-4C1A-B754-70EABCB36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EE5F-B97F-4C1A-B754-70EABCB366F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D3C6A-9AB8-44D7-87A2-DD056327FD5E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B3AE-F832-421D-BD95-9E995ED4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revo-info.ru/pictures/448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96752"/>
            <a:ext cx="5760640" cy="50405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Православие в Эвенкии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5085184"/>
            <a:ext cx="417646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7544" y="4725144"/>
            <a:ext cx="4038600" cy="16561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tapovang\Pictures\2018-01-18 эв.сказки\эв.сказки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80112" y="2060848"/>
            <a:ext cx="3074020" cy="3773050"/>
          </a:xfrm>
          <a:prstGeom prst="rect">
            <a:avLst/>
          </a:prstGeom>
          <a:noFill/>
        </p:spPr>
      </p:pic>
      <p:pic>
        <p:nvPicPr>
          <p:cNvPr id="1027" name="Picture 3" descr="C:\Users\potapovang\Pictures\2018-01-18 эв.сказки\эв.сказки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89895" y="1354521"/>
            <a:ext cx="3555898" cy="4968552"/>
          </a:xfrm>
          <a:prstGeom prst="rect">
            <a:avLst/>
          </a:prstGeom>
          <a:noFill/>
        </p:spPr>
      </p:pic>
      <p:pic>
        <p:nvPicPr>
          <p:cNvPr id="8" name="Рисунок 7" descr="http://bookshop.cms-sale.com/pravmagazin_img/80199990_valdaiskii_kolokolchik_latyn_s_rychkoi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1440160" cy="14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ookshop.cms-sale.com/pravmagazin_img/80199990_valdaiskii_kolokolchik_latyn_s_rychkoi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76672"/>
            <a:ext cx="1296144" cy="14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tapovang\Desktop\храмы Эвенкии\chasovnya_v_centre_rusi.jpg"/>
          <p:cNvPicPr>
            <a:picLocks noChangeAspect="1" noChangeArrowheads="1"/>
          </p:cNvPicPr>
          <p:nvPr/>
        </p:nvPicPr>
        <p:blipFill>
          <a:blip r:embed="rId2" cstate="print"/>
          <a:srcRect l="24280" t="-1512" r="11709"/>
          <a:stretch>
            <a:fillRect/>
          </a:stretch>
        </p:blipFill>
        <p:spPr bwMode="auto">
          <a:xfrm>
            <a:off x="2627784" y="1988840"/>
            <a:ext cx="3888432" cy="45010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Часовня в честь Преподобного Сергия Радонежского установлена на месте географического центра России на озере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Виви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otapovang\Desktop\храмы Эвенкии\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7"/>
            <a:ext cx="5726420" cy="43976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2016 году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щён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крест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слияние рек Нижней Тунгуски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Кочечума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027" y="188640"/>
            <a:ext cx="67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Поклонный крест Сергия Радонежского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о.Виви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tatmitropolia.ru/www/news2014/7/i59_5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2" y="1538287"/>
            <a:ext cx="56673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Ессее будет православный храм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499714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941168"/>
            <a:ext cx="7200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храма святого Василия Великого 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север Красноярского кра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2403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Красноярский край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620688"/>
            <a:ext cx="392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Эвенкийский район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potapovang\Pictures\2017-02-03 11\11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461" y="1700808"/>
            <a:ext cx="3463135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19b/0002247a-63617878/img2.jpg"/>
          <p:cNvPicPr/>
          <p:nvPr/>
        </p:nvPicPr>
        <p:blipFill>
          <a:blip r:embed="rId2" cstate="print"/>
          <a:srcRect l="59353" t="13272" r="5489" b="17284"/>
          <a:stretch>
            <a:fillRect/>
          </a:stretch>
        </p:blipFill>
        <p:spPr bwMode="auto">
          <a:xfrm>
            <a:off x="3707904" y="1844824"/>
            <a:ext cx="1800200" cy="28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tatic.ozone.ru/multimedia/books_covers/10070575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2538586" cy="288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00.infourok.ru/images/doc/220/9851/3/img5.jpg"/>
          <p:cNvPicPr/>
          <p:nvPr/>
        </p:nvPicPr>
        <p:blipFill>
          <a:blip r:embed="rId4" cstate="print"/>
          <a:srcRect l="29537" t="40758" r="29537"/>
          <a:stretch>
            <a:fillRect/>
          </a:stretch>
        </p:blipFill>
        <p:spPr bwMode="auto">
          <a:xfrm>
            <a:off x="6156176" y="1916832"/>
            <a:ext cx="2376264" cy="284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404664"/>
            <a:ext cx="804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Главные символы христианства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Ессейская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церковь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(из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фондов Эвенкийского краеведческого музея)</a:t>
            </a:r>
            <a:endParaRPr lang="ru-RU" sz="2800" dirty="0"/>
          </a:p>
        </p:txBody>
      </p:sp>
      <p:pic>
        <p:nvPicPr>
          <p:cNvPr id="3" name="Picture 7" descr="C:\Users\potapovang\Pictures\2018-03-21 настоятели-священики\2018-03-20 прваславная Эвенкия\прваславная Эвенкия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45636" y="-285196"/>
            <a:ext cx="2734191" cy="7858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476672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Церковь на фактории  Чиринда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(из фондов Эвенкийского краеведческого музея)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/>
          </a:p>
        </p:txBody>
      </p:sp>
      <p:pic>
        <p:nvPicPr>
          <p:cNvPr id="3" name="Picture 2" descr="C:\Users\potapovang\Desktop\храмы Эвенкии\ц.чирин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345088" cy="4426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293872"/>
          <a:ext cx="6096000" cy="27025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38735" marR="38735" marT="38735" marB="387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Рисунок 16" descr="Туринский Троицкий храм.  Первая деревянная церковь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032448" cy="485909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260648"/>
            <a:ext cx="8280920" cy="12172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3939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 во имя Пресвятой </a:t>
            </a:r>
            <a:r>
              <a:rPr lang="ru-RU" sz="3200" b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Живоначальной</a:t>
            </a:r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Троицы в п. Тур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 </a:t>
            </a:r>
          </a:p>
        </p:txBody>
      </p:sp>
      <p:pic>
        <p:nvPicPr>
          <p:cNvPr id="5" name="Picture 2" descr="C:\Users\potapovang\Pictures\2018-03-21 настоятели-священики\настоятели-священики 001.jpg"/>
          <p:cNvPicPr>
            <a:picLocks noChangeAspect="1" noChangeArrowheads="1"/>
          </p:cNvPicPr>
          <p:nvPr/>
        </p:nvPicPr>
        <p:blipFill>
          <a:blip r:embed="rId4" cstate="print"/>
          <a:srcRect r="5113" b="7188"/>
          <a:stretch>
            <a:fillRect/>
          </a:stretch>
        </p:blipFill>
        <p:spPr bwMode="auto">
          <a:xfrm>
            <a:off x="971600" y="1772816"/>
            <a:ext cx="2713957" cy="35774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661248"/>
            <a:ext cx="368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Иеромонах Иоанн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877272"/>
            <a:ext cx="6084168" cy="576064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Настоятель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храма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иерей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Димитрий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6021288"/>
            <a:ext cx="3672408" cy="360040"/>
          </a:xfrm>
        </p:spPr>
        <p:txBody>
          <a:bodyPr>
            <a:normAutofit fontScale="77500" lnSpcReduction="20000"/>
          </a:bodyPr>
          <a:lstStyle/>
          <a:p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potapovang\Desktop\храмы Эвенкии\103354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565709" cy="43204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5486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Свято-Троицкий храм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п.Тура</a:t>
            </a:r>
            <a:endParaRPr lang="ru-RU" sz="3600" b="1" dirty="0"/>
          </a:p>
        </p:txBody>
      </p:sp>
      <p:pic>
        <p:nvPicPr>
          <p:cNvPr id="7" name="Picture 2" descr="C:\Users\potapovang\Desktop\храмы Эвенкии\DSC00616.jpg"/>
          <p:cNvPicPr>
            <a:picLocks noChangeAspect="1" noChangeArrowheads="1"/>
          </p:cNvPicPr>
          <p:nvPr/>
        </p:nvPicPr>
        <p:blipFill>
          <a:blip r:embed="rId3" cstate="print"/>
          <a:srcRect l="3504" r="66124"/>
          <a:stretch>
            <a:fillRect/>
          </a:stretch>
        </p:blipFill>
        <p:spPr bwMode="auto">
          <a:xfrm>
            <a:off x="6012160" y="1196752"/>
            <a:ext cx="2448272" cy="536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957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Свято-Тихоновский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Байкит</a:t>
            </a:r>
            <a:endParaRPr lang="ru-RU" sz="3600" dirty="0"/>
          </a:p>
        </p:txBody>
      </p:sp>
      <p:pic>
        <p:nvPicPr>
          <p:cNvPr id="3" name="Picture 2" descr="C:\Users\potapovang\Desktop\храмы Эвенкии\DSC09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5191065" cy="3456384"/>
          </a:xfrm>
          <a:prstGeom prst="rect">
            <a:avLst/>
          </a:prstGeom>
          <a:noFill/>
        </p:spPr>
      </p:pic>
      <p:pic>
        <p:nvPicPr>
          <p:cNvPr id="5" name="Picture 4" descr="C:\Users\potapovang\Pictures\2018-03-21 настоятели-священики\настоятели-священики 003.jpg"/>
          <p:cNvPicPr>
            <a:picLocks noChangeAspect="1" noChangeArrowheads="1"/>
          </p:cNvPicPr>
          <p:nvPr/>
        </p:nvPicPr>
        <p:blipFill>
          <a:blip r:embed="rId3" cstate="print"/>
          <a:srcRect l="3498" t="2439" r="3162" b="7317"/>
          <a:stretch>
            <a:fillRect/>
          </a:stretch>
        </p:blipFill>
        <p:spPr bwMode="auto">
          <a:xfrm>
            <a:off x="5724128" y="3068960"/>
            <a:ext cx="3203383" cy="28220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517232"/>
            <a:ext cx="35746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Настоятель храма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иеромонах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Емилиан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9209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Храм святого Архистратига Михаила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Ванавара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potapovang\Desktop\храмы Эвенкии\foto Andreya D. 29.9.12 (15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5178424" cy="3883818"/>
          </a:xfrm>
          <a:prstGeom prst="rect">
            <a:avLst/>
          </a:prstGeom>
          <a:noFill/>
        </p:spPr>
      </p:pic>
      <p:pic>
        <p:nvPicPr>
          <p:cNvPr id="4" name="Рисунок 3" descr="http://hram-v-baykite.prihod.ru/users/33/433/editor_files/image/DSC_0016_(1)_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6642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373216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Настоятель храма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иерей Сергий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Оржаховский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108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Православие в Эвенкии</vt:lpstr>
      <vt:lpstr>Слайд 2</vt:lpstr>
      <vt:lpstr>Слайд 3</vt:lpstr>
      <vt:lpstr>Слайд 4</vt:lpstr>
      <vt:lpstr>Слайд 5</vt:lpstr>
      <vt:lpstr>Слайд 6</vt:lpstr>
      <vt:lpstr> Настоятель храма иерей Димитрий 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Потапова Н. Г.</dc:creator>
  <cp:lastModifiedBy>Жук К.И.</cp:lastModifiedBy>
  <cp:revision>211</cp:revision>
  <dcterms:created xsi:type="dcterms:W3CDTF">2018-03-21T05:00:00Z</dcterms:created>
  <dcterms:modified xsi:type="dcterms:W3CDTF">2018-06-15T02:04:43Z</dcterms:modified>
</cp:coreProperties>
</file>