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0" r:id="rId2"/>
    <p:sldId id="267" r:id="rId3"/>
    <p:sldId id="271" r:id="rId4"/>
    <p:sldId id="268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8" r:id="rId13"/>
    <p:sldId id="257" r:id="rId14"/>
    <p:sldId id="282" r:id="rId15"/>
    <p:sldId id="283" r:id="rId16"/>
    <p:sldId id="284" r:id="rId17"/>
    <p:sldId id="285" r:id="rId18"/>
    <p:sldId id="286" r:id="rId19"/>
    <p:sldId id="287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BDB2E-DB4B-427C-878A-87E7F30B8C8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AEE82-2D7F-44BE-B631-B8BF75703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AEE82-2D7F-44BE-B631-B8BF757037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AEE82-2D7F-44BE-B631-B8BF7570376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396E424-ED69-414E-9517-3CBEBDB2AD4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933713-5FC8-41C3-9F07-326BD4E17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E424-ED69-414E-9517-3CBEBDB2AD4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713-5FC8-41C3-9F07-326BD4E17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E424-ED69-414E-9517-3CBEBDB2AD4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713-5FC8-41C3-9F07-326BD4E17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96E424-ED69-414E-9517-3CBEBDB2AD4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933713-5FC8-41C3-9F07-326BD4E172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396E424-ED69-414E-9517-3CBEBDB2AD4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933713-5FC8-41C3-9F07-326BD4E17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E424-ED69-414E-9517-3CBEBDB2AD4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713-5FC8-41C3-9F07-326BD4E172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E424-ED69-414E-9517-3CBEBDB2AD4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713-5FC8-41C3-9F07-326BD4E172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96E424-ED69-414E-9517-3CBEBDB2AD4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933713-5FC8-41C3-9F07-326BD4E172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E424-ED69-414E-9517-3CBEBDB2AD4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3713-5FC8-41C3-9F07-326BD4E17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96E424-ED69-414E-9517-3CBEBDB2AD4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933713-5FC8-41C3-9F07-326BD4E172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96E424-ED69-414E-9517-3CBEBDB2AD4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933713-5FC8-41C3-9F07-326BD4E172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96E424-ED69-414E-9517-3CBEBDB2AD4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933713-5FC8-41C3-9F07-326BD4E17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cdn.fishki.net/upload/post/201511/28/1755692/12_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920880" cy="29523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Православные  храмы.</a:t>
            </a:r>
            <a:b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Храмы </a:t>
            </a:r>
            <a:b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настоятели храмов в Эвенкии. </a:t>
            </a:r>
            <a:b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Иконы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Aharoni" pitchFamily="2" charset="-79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  <a:cs typeface="Aharoni" pitchFamily="2" charset="-79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cs typeface="Aharoni" pitchFamily="2" charset="-79"/>
              </a:rPr>
              <a:t> </a:t>
            </a:r>
            <a:r>
              <a:rPr lang="ru-RU" sz="2700" i="1" dirty="0" smtClean="0">
                <a:solidFill>
                  <a:schemeClr val="tx1"/>
                </a:solidFill>
                <a:latin typeface="+mn-lt"/>
                <a:cs typeface="Aharoni" pitchFamily="2" charset="-79"/>
              </a:rPr>
              <a:t> </a:t>
            </a:r>
            <a:endParaRPr lang="ru-RU" sz="2700" i="1" dirty="0">
              <a:solidFill>
                <a:schemeClr val="tx1"/>
              </a:solidFill>
              <a:latin typeface="+mn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66429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Храм святого Архистратига Михаила </a:t>
            </a:r>
            <a:b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с. </a:t>
            </a:r>
            <a:r>
              <a:rPr lang="ru-RU" sz="31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Ванавара</a:t>
            </a:r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Тунгусский метеорит должен был упасть на г.Санкт-Петербург. </a:t>
            </a:r>
            <a:b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мнению православной, церкви, святой Архангел Михаил отвёл от людей неминуемую гибель, направив метеорит в безлюдную тайгу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708920"/>
            <a:ext cx="7467600" cy="3765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potapovang\Desktop\храмы Эвенкии\foto Andreya D. 29.9.12 (15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24944"/>
            <a:ext cx="504056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5121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Храм во имя Пресвятой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Живоначальной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Троицы в п. Тура заложен в день Святой Троицы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potapovang\Desktop\храмы Эвенкии\1033548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9766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Священники  </a:t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эвенкийских  храмов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22413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157192"/>
            <a:ext cx="3528392" cy="1152128"/>
          </a:xfrm>
        </p:spPr>
        <p:txBody>
          <a:bodyPr>
            <a:normAutofit fontScale="77500" lnSpcReduction="20000"/>
          </a:bodyPr>
          <a:lstStyle/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Иеромонах </a:t>
            </a:r>
          </a:p>
          <a:p>
            <a:r>
              <a:rPr lang="ru-RU" sz="3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Емелиан</a:t>
            </a:r>
            <a:r>
              <a:rPr lang="ru-RU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(Говоров)</a:t>
            </a:r>
          </a:p>
          <a:p>
            <a:endParaRPr lang="ru-RU" dirty="0"/>
          </a:p>
        </p:txBody>
      </p:sp>
      <p:pic>
        <p:nvPicPr>
          <p:cNvPr id="4" name="Рисунок 3" descr="C:\Users\potapovang\Desktop\храмы Эвенкии\DSC097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5328592" cy="388843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163960"/>
            <a:ext cx="80648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Настоятель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Свято-Тихо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новского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храма с.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Байкит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2776"/>
            <a:ext cx="2878772" cy="376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Настоятель храма </a:t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Архангела Михаила с.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Ванавара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:\Users\potapovang\Desktop\храмы Эвенкии\foto Andreya D. 29.9.12 (153)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608512" cy="3548881"/>
          </a:xfrm>
          <a:prstGeom prst="rect">
            <a:avLst/>
          </a:prstGeom>
          <a:noFill/>
        </p:spPr>
      </p:pic>
      <p:pic>
        <p:nvPicPr>
          <p:cNvPr id="5" name="Picture 2" descr="C:\Users\jukki\Downloads\Orjahov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2693624" cy="35669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5445224"/>
            <a:ext cx="5157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Иерей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Сергий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Оржаховский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80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Благочинный Эвенкийского округа, настоятель Свято-Троицкого храма п. Тура 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C:\Users\potapovang\Desktop\храмы Эвенкии\103354860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104456" cy="367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27784" y="5445224"/>
            <a:ext cx="56166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Иерей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Димитрий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Низамиев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628800"/>
            <a:ext cx="2771353" cy="363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22182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Главнейшая часть храма – это алтарь, место святое, поэтому в него не позволяется входить непосвященным. Алтарь означает небо, где обитает Бог, а храм – землю.</a:t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В алтаре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552728" cy="40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8582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Средняя часть, или собственно Храм – место для прихожан, собравшихся на церковное богослужение. </a:t>
            </a:r>
            <a:b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Свято-Троицкий храм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п. Тура.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:\Users\potapovang\Desktop\храмы Эвенкии\DSC_060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4726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604448" cy="22322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Притвор – это преддверие к храму. Здесь продаются свечи, можно написать записки о здравии и об упокоении. Свято-Троицкий храм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п. Тура.</a:t>
            </a:r>
            <a:endParaRPr lang="ru-RU" sz="3100" b="1" dirty="0"/>
          </a:p>
        </p:txBody>
      </p:sp>
      <p:pic>
        <p:nvPicPr>
          <p:cNvPr id="5" name="Содержимое 4" descr="C:\Users\potapovang\Desktop\храмы Эвенкии\DSC_059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328592" cy="393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142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Иконы -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священное изображение Иисуса Христа, Богородицы, святых.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s://tolkovanie.info/wp-content/uploads/2017/11/131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2423160" cy="30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ЛАДИМИРСКАЯ БОЖИЯ МАТЕР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16832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. Икона «Троица» история, факты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916832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5157192"/>
            <a:ext cx="8712968" cy="191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Икона Иисуса Христа. 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Икона Пресвятой Богородицы.  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Икона «Троица».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вести себя в храме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928992" cy="549322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 пути в церковь есть обычай читать молитву.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Входить в церковь надлежит тихо и благоговейно.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Войдя в храм, следует остановиться близ дверей и сотворить три поклона.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Перед совершением поклона нужно осенить себя крестным знамением.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Мужчины становятся в храме с правой стороны, а женщины - с левой.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храме нельзя громко разговаривать, отключать мобильные телефоны, не жевать резинку.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53062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 презентация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использованы  материалы Красноярской епархии Русской Православной Церкви,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Эвенкийского  краеведческого музея, материалы Интернета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776864" cy="565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Памятка мальчику: 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Прежде чем зайти в собор, 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Головной сними убор. 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Злые мысли отгони: 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Не нужны тебе они.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Памятка девочке: 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Скромную одень одежду,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В брюках в храм идёт невежда,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Голову платком покрой.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 тихонько в храме стой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4401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Жизнь православного человека с  самого рождения до смерти связана с храмом. 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424936" cy="4629128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В самые сложные и тяжелые времена  люди всегда обращались за помощью к Богу. </a:t>
            </a:r>
          </a:p>
          <a:p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Храмы олицетворяли мощь государства, силу духа и мужество народа.</a:t>
            </a:r>
          </a:p>
          <a:p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Строились храмы в честь великих побед над врагами, событий, связанных с жизнью князей, царей и императоров</a:t>
            </a:r>
            <a:r>
              <a:rPr lang="ru-RU" sz="35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Храм Сергия Радонежского — </a:t>
            </a:r>
            <a:b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храм-памятник на предполагаемом месте Куликовской битвы (1380 г.)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poznaemvmeste.ru/images/2/0009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106888" cy="40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40960" cy="20742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Храм Христа Спасителя в г. Москва </a:t>
            </a:r>
            <a:b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построен как благодарность Богу </a:t>
            </a:r>
            <a:b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помощь и заступничество в трудный период истории России – во время Отечественной войны 1812 года.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poznaemvmeste.ru/images/2/00010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7" y="2492896"/>
            <a:ext cx="444261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25202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Исаакиевский собор в Санкт-Петербурге  заложен в честь Петра I и назван по имени святого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Исаакия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Далматского, день этого святого совпадает с датой рождения Петра I.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s://otvet.imgsmail.ru/download/8edf9adc74af8c6e884c3e21b465bd7c_i-83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5040560" cy="369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0022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Свято-Никольский храм-памятник (церковь Николая Чудотворца) находится в городе Красноярске, там, где проходил Сибирский каторжный путь. 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s://qna.center/storage/photos/soubbotinafamily/27063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6316" t="7638" r="5263" b="4519"/>
          <a:stretch>
            <a:fillRect/>
          </a:stretch>
        </p:blipFill>
        <p:spPr bwMode="auto">
          <a:xfrm>
            <a:off x="2267744" y="2564904"/>
            <a:ext cx="460851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363272" cy="266429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cap="none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b="1" cap="none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b="1" cap="none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100" b="1" cap="none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Свято-Тихоновский</a:t>
            </a:r>
            <a:r>
              <a:rPr lang="ru-RU" sz="3100" b="1" cap="none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храм в с. </a:t>
            </a:r>
            <a:r>
              <a:rPr lang="ru-RU" sz="3100" b="1" cap="none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Байкит</a:t>
            </a:r>
            <a:r>
              <a:rPr lang="ru-RU" sz="3100" b="1" cap="none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стоит на месте, где</a:t>
            </a:r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был интернат, в котором жили дети </a:t>
            </a:r>
            <a:r>
              <a:rPr lang="ru-RU" sz="31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кето</a:t>
            </a:r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эвенков. В 1930-х годах он был умышленно подожжен, в результате чего погиб 21 ребенок.</a:t>
            </a:r>
            <a:endParaRPr lang="ru-RU" sz="3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:\Users\potapovang\Desktop\храмы Эвенкии\DSC0978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25658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1290</TotalTime>
  <Words>240</Words>
  <Application>Microsoft Office PowerPoint</Application>
  <PresentationFormat>Экран (4:3)</PresentationFormat>
  <Paragraphs>51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Православные  храмы. Храмы  и настоятели храмов в Эвенкии.  Иконы.    </vt:lpstr>
      <vt:lpstr>Как вести себя в храме</vt:lpstr>
      <vt:lpstr>Слайд 3</vt:lpstr>
      <vt:lpstr>Жизнь православного человека с  самого рождения до смерти связана с храмом.  </vt:lpstr>
      <vt:lpstr> Храм Сергия Радонежского —  храм-памятник на предполагаемом месте Куликовской битвы (1380 г.)</vt:lpstr>
      <vt:lpstr>Храм Христа Спасителя в г. Москва  построен как благодарность Богу  за помощь и заступничество в трудный период истории России – во время Отечественной войны 1812 года.</vt:lpstr>
      <vt:lpstr>  Исаакиевский собор в Санкт-Петербурге  заложен в честь Петра I и назван по имени святого Исаакия Далматского, день этого святого совпадает с датой рождения Петра I.</vt:lpstr>
      <vt:lpstr>Свято-Никольский храм-памятник (церковь Николая Чудотворца) находится в городе Красноярске, там, где проходил Сибирский каторжный путь. </vt:lpstr>
      <vt:lpstr>   Свято-Тихоновский храм в с. Байкит стоит на месте, где был интернат, в котором жили дети кето и эвенков. В 1930-х годах он был умышленно подожжен, в результате чего погиб 21 ребенок.</vt:lpstr>
      <vt:lpstr>Храм святого Архистратига Михаила  в с. Ванавара. Тунгусский метеорит должен был упасть на г.Санкт-Петербург.  По мнению православной, церкви, святой Архангел Михаил отвёл от людей неминуемую гибель, направив метеорит в безлюдную тайгу.</vt:lpstr>
      <vt:lpstr>Храм во имя Пресвятой Живоначальной Троицы в п. Тура заложен в день Святой Троицы.</vt:lpstr>
      <vt:lpstr>Священники   эвенкийских  храмов</vt:lpstr>
      <vt:lpstr> </vt:lpstr>
      <vt:lpstr>Настоятель храма  Архангела Михаила с. Ванавара</vt:lpstr>
      <vt:lpstr>Благочинный Эвенкийского округа, настоятель Свято-Троицкого храма п. Тура </vt:lpstr>
      <vt:lpstr>Главнейшая часть храма – это алтарь, место святое, поэтому в него не позволяется входить непосвященным. Алтарь означает небо, где обитает Бог, а храм – землю. </vt:lpstr>
      <vt:lpstr>Средняя часть, или собственно Храм – место для прихожан, собравшихся на церковное богослужение.  Свято-Троицкий храм в п. Тура.</vt:lpstr>
      <vt:lpstr>                  Притвор – это преддверие к храму. Здесь продаются свечи, можно написать записки о здравии и об упокоении. Свято-Троицкий храм  в п. Тура.</vt:lpstr>
      <vt:lpstr>Иконы - священное изображение Иисуса Христа, Богородицы, святых. </vt:lpstr>
      <vt:lpstr>В презентация  использованы  материалы Красноярской епархии Русской Православной Церкви,  Эвенкийского  краеведческого музея, материалы Интернета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Потапова Н. Г.</dc:creator>
  <cp:lastModifiedBy>Жук К.И.</cp:lastModifiedBy>
  <cp:revision>141</cp:revision>
  <dcterms:created xsi:type="dcterms:W3CDTF">2018-05-08T05:04:04Z</dcterms:created>
  <dcterms:modified xsi:type="dcterms:W3CDTF">2018-06-22T05:31:30Z</dcterms:modified>
</cp:coreProperties>
</file>