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7485-44B3-4540-B884-55014E002AED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5478-2607-4079-A07E-F33E1DAA28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hared.ru/slide/960999/-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5373216"/>
            <a:ext cx="881043" cy="9087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81128"/>
            <a:ext cx="1073540" cy="110726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243996_1282882536_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67152"/>
            <a:ext cx="1944216" cy="4654136"/>
          </a:xfrm>
          <a:prstGeom prst="rect">
            <a:avLst/>
          </a:prstGeom>
        </p:spPr>
      </p:pic>
      <p:pic>
        <p:nvPicPr>
          <p:cNvPr id="4" name="Рисунок 3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143999" y="4869160"/>
            <a:ext cx="1190941" cy="122835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93693_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2160240" cy="2511908"/>
          </a:xfrm>
          <a:prstGeom prst="rect">
            <a:avLst/>
          </a:prstGeom>
        </p:spPr>
      </p:pic>
      <p:pic>
        <p:nvPicPr>
          <p:cNvPr id="3" name="Рисунок 2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5616" y="2420888"/>
            <a:ext cx="1115616" cy="11506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7037" y="4941168"/>
            <a:ext cx="1117037" cy="1152128"/>
          </a:xfrm>
          <a:prstGeom prst="rect">
            <a:avLst/>
          </a:prstGeom>
        </p:spPr>
      </p:pic>
      <p:pic>
        <p:nvPicPr>
          <p:cNvPr id="4" name="Рисунок 3" descr="67002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4464496" cy="44644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45064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2245">
            <a:off x="4718158" y="2859506"/>
            <a:ext cx="3565616" cy="3594371"/>
          </a:xfrm>
          <a:prstGeom prst="rect">
            <a:avLst/>
          </a:prstGeom>
        </p:spPr>
      </p:pic>
      <p:pic>
        <p:nvPicPr>
          <p:cNvPr id="2" name="Рисунок 1" descr="kolobok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696284"/>
            <a:ext cx="864096" cy="8912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768752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Конец!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kolobok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4234">
            <a:off x="4146323" y="5082857"/>
            <a:ext cx="1553784" cy="16025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209554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hlinkClick r:id="rId2"/>
              </a:rPr>
              <a:t>http://www.myshared.ru/slide/960999/-</a:t>
            </a: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анимационная презентация «Сказка Колобок» 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AnI</dc:creator>
  <cp:lastModifiedBy>jukki</cp:lastModifiedBy>
  <cp:revision>39</cp:revision>
  <dcterms:created xsi:type="dcterms:W3CDTF">2014-11-27T16:48:41Z</dcterms:created>
  <dcterms:modified xsi:type="dcterms:W3CDTF">2015-06-04T09:45:19Z</dcterms:modified>
</cp:coreProperties>
</file>