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7485-44B3-4540-B884-55014E002AE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90;&#1082;&#1088;&#1099;&#1090;&#1099;&#1081;%20&#1091;&#1088;\t._morozova_-_kolobok_bez_slov_(zaycev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lobok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5373216"/>
            <a:ext cx="881043" cy="90872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071934" y="2500306"/>
            <a:ext cx="4773557" cy="2379720"/>
            <a:chOff x="1575857" y="468896"/>
            <a:chExt cx="3487674" cy="905823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1575857" y="468896"/>
              <a:ext cx="3487674" cy="905823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47726" y="536800"/>
              <a:ext cx="3096344" cy="7732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Здравствуйте ребята!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Я приглашаю вас в увлекательное путешествие по моей сказке!</a:t>
              </a:r>
            </a:p>
            <a:p>
              <a:pPr algn="ctr"/>
              <a:r>
                <a:rPr lang="ru-RU" b="1" dirty="0" smtClean="0">
                  <a:latin typeface="Comic Sans MS" pitchFamily="66" charset="0"/>
                </a:rPr>
                <a:t>Но обещайте мне что будете моими помощниками, будете  во всём мне помогать и подсказывать.</a:t>
              </a:r>
              <a:endParaRPr lang="ru-RU" b="1" dirty="0">
                <a:latin typeface="Comic Sans MS" pitchFamily="66" charset="0"/>
              </a:endParaRPr>
            </a:p>
          </p:txBody>
        </p:sp>
      </p:grpSp>
      <p:pic>
        <p:nvPicPr>
          <p:cNvPr id="9" name="t._morozova_-_kolobok_bez_slov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lobok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581128"/>
            <a:ext cx="1073540" cy="110726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60592E-6 C 0.01771 -0.0081 0.0335 -0.01157 0.05225 -0.01434 C 0.06892 -0.01989 0.08628 -0.01804 0.10312 -0.02267 C 0.16389 -0.03932 0.22396 -0.04117 0.28611 -0.04302 C 0.32291 -0.04788 0.35989 -0.0495 0.39687 -0.05135 C 0.46059 -0.05065 0.53698 -0.05644 0.60469 -0.0451 C 0.65034 -0.02938 0.69705 -0.02013 0.74305 -0.00625 C 0.77014 0.00184 0.79722 0.0141 0.82465 0.02035 C 0.85173 0.02636 0.87882 0.02867 0.90625 0.03075 C 0.94566 0.03006 0.98524 0.02867 1.02465 0.02867 " pathEditMode="relative" ptsTypes="fffffffff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43996_1282882536_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67152"/>
            <a:ext cx="1944216" cy="4654136"/>
          </a:xfrm>
          <a:prstGeom prst="rect">
            <a:avLst/>
          </a:prstGeom>
        </p:spPr>
      </p:pic>
      <p:pic>
        <p:nvPicPr>
          <p:cNvPr id="4" name="Рисунок 3" descr="kolobok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143999" y="4869160"/>
            <a:ext cx="1190941" cy="1228353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428728" y="0"/>
            <a:ext cx="6357950" cy="3020899"/>
            <a:chOff x="166207" y="-606212"/>
            <a:chExt cx="3487674" cy="905823"/>
          </a:xfrm>
        </p:grpSpPr>
        <p:sp>
          <p:nvSpPr>
            <p:cNvPr id="6" name="Скругленная прямоугольная выноска 5"/>
            <p:cNvSpPr/>
            <p:nvPr/>
          </p:nvSpPr>
          <p:spPr>
            <a:xfrm>
              <a:off x="166207" y="-606212"/>
              <a:ext cx="3487674" cy="905823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9707" y="-606212"/>
              <a:ext cx="2902006" cy="8859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Хорошо.</a:t>
              </a:r>
            </a:p>
            <a:p>
              <a:pPr algn="ctr"/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Посмотри и скажи каких букв в этих словах не хватает.</a:t>
              </a:r>
            </a:p>
            <a:p>
              <a:pPr algn="ctr"/>
              <a:endPara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  <a:p>
              <a:pPr algn="ctr"/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Р.ка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к.са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р.са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п.мидор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ст.на, .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гурец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н.га, к.пуста,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м.рковь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1332" y="-606212"/>
              <a:ext cx="2902006" cy="738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Хорошо.</a:t>
              </a:r>
            </a:p>
            <a:p>
              <a:pPr algn="ctr"/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Посмотри и скажи каких букв в этих словах не хватает.</a:t>
              </a:r>
            </a:p>
            <a:p>
              <a:pPr algn="ctr"/>
              <a:endPara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  <a:p>
              <a:pPr algn="ctr"/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Р.ка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к.са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р.са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п.м.дор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ст.на, .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гурец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н.га, к.пуста,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м.рковь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285984" y="2571744"/>
            <a:ext cx="3811294" cy="1643074"/>
            <a:chOff x="2987824" y="2564904"/>
            <a:chExt cx="3168352" cy="1080121"/>
          </a:xfrm>
        </p:grpSpPr>
        <p:sp>
          <p:nvSpPr>
            <p:cNvPr id="12" name="Скругленная прямоугольная выноска 11"/>
            <p:cNvSpPr/>
            <p:nvPr/>
          </p:nvSpPr>
          <p:spPr>
            <a:xfrm>
              <a:off x="2987824" y="2564904"/>
              <a:ext cx="3168352" cy="1080121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25371" y="2679536"/>
              <a:ext cx="2850988" cy="7890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Не ешь меня, </a:t>
              </a:r>
              <a:r>
                <a:rPr lang="ru-RU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Заяц, я выполню все твои задания.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412032" y="989112"/>
            <a:ext cx="3487674" cy="944732"/>
            <a:chOff x="1263458" y="434945"/>
            <a:chExt cx="3487674" cy="944732"/>
          </a:xfrm>
        </p:grpSpPr>
        <p:sp>
          <p:nvSpPr>
            <p:cNvPr id="25" name="Скругленная прямоугольная выноска 24"/>
            <p:cNvSpPr/>
            <p:nvPr/>
          </p:nvSpPr>
          <p:spPr>
            <a:xfrm>
              <a:off x="1263458" y="434945"/>
              <a:ext cx="3487674" cy="905823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548680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Колобок, Колобок, я тебя съем!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000232" y="2643181"/>
            <a:ext cx="3811294" cy="1643074"/>
            <a:chOff x="1087445" y="1625668"/>
            <a:chExt cx="3168352" cy="1080121"/>
          </a:xfrm>
        </p:grpSpPr>
        <p:sp>
          <p:nvSpPr>
            <p:cNvPr id="28" name="Скругленная прямоугольная выноска 27"/>
            <p:cNvSpPr/>
            <p:nvPr/>
          </p:nvSpPr>
          <p:spPr>
            <a:xfrm>
              <a:off x="1087445" y="1625668"/>
              <a:ext cx="3168352" cy="1080121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59474" y="1907439"/>
              <a:ext cx="2078540" cy="303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Спасибо ребята!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428728" y="0"/>
            <a:ext cx="6357950" cy="3293210"/>
            <a:chOff x="166207" y="-606212"/>
            <a:chExt cx="3487674" cy="987476"/>
          </a:xfrm>
        </p:grpSpPr>
        <p:sp>
          <p:nvSpPr>
            <p:cNvPr id="35" name="Скругленная прямоугольная выноска 34"/>
            <p:cNvSpPr/>
            <p:nvPr/>
          </p:nvSpPr>
          <p:spPr>
            <a:xfrm>
              <a:off x="166207" y="-606212"/>
              <a:ext cx="3487674" cy="905823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9707" y="-606212"/>
              <a:ext cx="2902006" cy="959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Хорошо.</a:t>
              </a:r>
            </a:p>
            <a:p>
              <a:pPr algn="ctr"/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Посмотри и скажи каких букв в этих словах не хватает.</a:t>
              </a:r>
            </a:p>
            <a:p>
              <a:pPr algn="ctr"/>
              <a:endPara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  <a:p>
              <a:pPr algn="ctr"/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Р.ка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к.са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р.са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п.мидор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ст.на, .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гурец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н.га, к.пуста,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м.орковь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9707" y="-606212"/>
              <a:ext cx="2902006" cy="9874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Проверим!</a:t>
              </a:r>
              <a:endPara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endParaRPr>
            </a:p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      р</a:t>
              </a:r>
              <a:r>
                <a:rPr lang="ru-RU" sz="3200" u="sng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ка             п</a:t>
              </a:r>
              <a:r>
                <a:rPr lang="ru-RU" sz="3200" u="sng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200" u="sng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дор</a:t>
              </a:r>
            </a:p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      к</a:t>
              </a:r>
              <a:r>
                <a:rPr lang="ru-RU" sz="3200" u="sng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са             </a:t>
              </a:r>
              <a:r>
                <a:rPr lang="ru-RU" sz="3200" u="sng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гурец </a:t>
              </a:r>
            </a:p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      р</a:t>
              </a:r>
              <a:r>
                <a:rPr lang="ru-RU" sz="3200" u="sng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са             к</a:t>
              </a:r>
              <a:r>
                <a:rPr lang="ru-RU" sz="3200" u="sng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пуста </a:t>
              </a:r>
            </a:p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      н</a:t>
              </a:r>
              <a:r>
                <a:rPr lang="ru-RU" sz="3200" u="sng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га             м</a:t>
              </a:r>
              <a:r>
                <a:rPr lang="ru-RU" sz="3200" u="sng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рковь</a:t>
              </a:r>
            </a:p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      ст</a:t>
              </a:r>
              <a:r>
                <a:rPr lang="ru-RU" sz="3200" u="sng" dirty="0" smtClean="0"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на          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8002E-6 C -0.03385 0.00462 -0.06337 0.00323 -0.09844 0.00208 C -0.14271 -0.00324 -0.1875 -0.01226 -0.23073 -0.0266 C -0.24531 -0.03146 -0.25937 -0.03886 -0.27396 -0.04302 C -0.29479 -0.04903 -0.3158 -0.05412 -0.33698 -0.05736 C -0.34722 -0.05898 -0.36771 -0.06152 -0.36771 -0.06129 C -0.45642 -0.06013 -0.54549 -0.05898 -0.63385 -0.04718 C -0.66111 -0.04788 -0.68819 -0.04926 -0.71545 -0.04926 " pathEditMode="relative" rAng="0" ptsTypes="fffffff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545 -0.04926 C -0.82569 -0.05504 -0.93593 -0.07146 -1.04618 -0.07586 C -1.071 -0.07516 -1.10989 -0.08002 -1.1401 -0.07169 C -1.17465 -0.06221 -1.20729 -0.0451 -1.24305 -0.0451 " pathEditMode="relative" ptsTypes="fff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493693_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36912"/>
            <a:ext cx="2160240" cy="2511908"/>
          </a:xfrm>
          <a:prstGeom prst="rect">
            <a:avLst/>
          </a:prstGeom>
        </p:spPr>
      </p:pic>
      <p:pic>
        <p:nvPicPr>
          <p:cNvPr id="3" name="Рисунок 2" descr="kolobok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5616" y="2420888"/>
            <a:ext cx="1115616" cy="115066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788024" y="1412776"/>
            <a:ext cx="3487674" cy="905823"/>
            <a:chOff x="4788024" y="1412776"/>
            <a:chExt cx="3487674" cy="905823"/>
          </a:xfrm>
        </p:grpSpPr>
        <p:sp>
          <p:nvSpPr>
            <p:cNvPr id="4" name="Скругленная прямоугольная выноска 3"/>
            <p:cNvSpPr/>
            <p:nvPr/>
          </p:nvSpPr>
          <p:spPr>
            <a:xfrm>
              <a:off x="4788024" y="1412776"/>
              <a:ext cx="3487674" cy="905823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60032" y="1484784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Колобок, Колобок, я тебя съем!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14612" y="2428868"/>
            <a:ext cx="3168352" cy="1159679"/>
            <a:chOff x="2987824" y="2564904"/>
            <a:chExt cx="3168352" cy="1159679"/>
          </a:xfrm>
        </p:grpSpPr>
        <p:sp>
          <p:nvSpPr>
            <p:cNvPr id="16" name="Скругленная прямоугольная выноска 15"/>
            <p:cNvSpPr/>
            <p:nvPr/>
          </p:nvSpPr>
          <p:spPr>
            <a:xfrm>
              <a:off x="2987824" y="2564904"/>
              <a:ext cx="3168352" cy="1080121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7824" y="2708920"/>
              <a:ext cx="30243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>
                  <a:solidFill>
                    <a:srgbClr val="002060"/>
                  </a:solidFill>
                  <a:latin typeface="Comic Sans MS" pitchFamily="66" charset="0"/>
                </a:rPr>
                <a:t>Не ешь </a:t>
              </a:r>
              <a:r>
                <a:rPr lang="ru-RU" sz="2000" dirty="0" smtClean="0">
                  <a:solidFill>
                    <a:srgbClr val="002060"/>
                  </a:solidFill>
                  <a:latin typeface="Comic Sans MS" pitchFamily="66" charset="0"/>
                </a:rPr>
                <a:t>меня, я выполню все твои задания</a:t>
              </a:r>
              <a:r>
                <a:rPr lang="en-US" sz="2000" dirty="0" smtClean="0">
                  <a:solidFill>
                    <a:srgbClr val="002060"/>
                  </a:solidFill>
                  <a:latin typeface="Comic Sans MS" pitchFamily="66" charset="0"/>
                </a:rPr>
                <a:t>!</a:t>
              </a:r>
              <a:endParaRPr lang="ru-RU" sz="2000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</p:grpSp>
      <p:sp>
        <p:nvSpPr>
          <p:cNvPr id="18" name="Скругленная прямоугольная выноска 17"/>
          <p:cNvSpPr/>
          <p:nvPr/>
        </p:nvSpPr>
        <p:spPr>
          <a:xfrm rot="16200000" flipH="1">
            <a:off x="1035815" y="-464343"/>
            <a:ext cx="5000636" cy="5929322"/>
          </a:xfrm>
          <a:prstGeom prst="wedgeRoundRectCallout">
            <a:avLst/>
          </a:prstGeom>
          <a:solidFill>
            <a:schemeClr val="bg1">
              <a:alpha val="3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57224" y="357166"/>
            <a:ext cx="5500726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Хорошо. Слушай внимательно! Повторять не буду.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Подбери к каждому слову проверочные и запиши их парами через тире.</a:t>
            </a:r>
          </a:p>
          <a:p>
            <a:pPr algn="just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н.жи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в.лна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стр.ла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тр.па-</a:t>
            </a:r>
          </a:p>
          <a:p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rot="16200000" flipH="1">
            <a:off x="1035815" y="-464343"/>
            <a:ext cx="5000636" cy="5929322"/>
          </a:xfrm>
          <a:prstGeom prst="wedgeRoundRectCallout">
            <a:avLst/>
          </a:prstGeom>
          <a:solidFill>
            <a:schemeClr val="bg1">
              <a:alpha val="3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57224" y="285728"/>
            <a:ext cx="5500726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Проверьте.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жи-нож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лна- волны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ла- стрелы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па- тропы</a:t>
            </a:r>
          </a:p>
          <a:p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000232" y="3929066"/>
            <a:ext cx="3811294" cy="1643074"/>
            <a:chOff x="1087445" y="1625668"/>
            <a:chExt cx="3168352" cy="1080121"/>
          </a:xfrm>
        </p:grpSpPr>
        <p:sp>
          <p:nvSpPr>
            <p:cNvPr id="20" name="Скругленная прямоугольная выноска 19"/>
            <p:cNvSpPr/>
            <p:nvPr/>
          </p:nvSpPr>
          <p:spPr>
            <a:xfrm>
              <a:off x="1087445" y="1625668"/>
              <a:ext cx="3168352" cy="1080121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59474" y="1907439"/>
              <a:ext cx="2078540" cy="5462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Я вам очень благодарен!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1221E-6 C 0.02205 0.00995 0.04271 0.01388 0.06615 0.01642 C 0.09323 0.01388 0.12136 0.01111 0.14775 0.00209 C 0.16858 -0.00508 0.18959 -0.0141 0.21077 -0.0185 C 0.25417 -0.02775 0.29931 -0.02659 0.34306 -0.03075 C 0.38924 -0.03006 0.44115 -0.02659 0.48924 -0.02659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12 0.0185 C 0.51806 0.02336 0.51354 0.02035 0.52101 0.02683 C 0.52934 0.04371 0.51823 0.02382 0.52865 0.03492 C 0.53889 0.04579 0.52483 0.03793 0.53629 0.04325 C 0.54497 0.06013 0.53316 0.03885 0.5441 0.05342 C 0.54532 0.05504 0.54566 0.05782 0.54705 0.05944 C 0.54983 0.06267 0.55625 0.06776 0.55625 0.06776 C 0.56025 0.08349 0.55434 0.06476 0.5625 0.07794 C 0.56354 0.07956 0.5632 0.08233 0.56407 0.08418 C 0.56528 0.0865 0.56702 0.08811 0.56858 0.0902 C 0.57084 0.09945 0.57709 0.10592 0.57934 0.11494 C 0.5816 0.12396 0.5849 0.13067 0.58716 0.13946 C 0.58594 0.16651 0.58403 0.20167 0.5717 0.22549 C 0.56597 0.24792 0.56059 0.27035 0.55625 0.29325 C 0.55434 0.31869 0.55417 0.34528 0.5717 0.36078 C 0.5757 0.36864 0.58195 0.37627 0.58872 0.37928 C 0.59514 0.38483 0.6 0.39038 0.60712 0.39362 C 0.60868 0.39501 0.61007 0.39662 0.61163 0.39778 C 0.61302 0.39871 0.61632 0.39986 0.61632 0.39986 " pathEditMode="relative" ptsTypes="ffffffffffffffffff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32 0.40009 C 0.62448 0.40333 0.62986 0.41744 0.63785 0.42461 C 0.64393 0.43617 0.654 0.44681 0.66407 0.4512 C 0.6717 0.45791 0.679 0.46485 0.68716 0.4697 C 0.70313 0.47919 0.72118 0.48474 0.73785 0.49214 C 0.75052 0.49769 0.76233 0.50486 0.77483 0.51064 C 0.7875 0.51642 0.77049 0.50833 0.78403 0.51688 C 0.79236 0.5222 0.80278 0.52521 0.81163 0.52914 C 0.81632 0.53122 0.82084 0.53307 0.82552 0.53515 C 0.82709 0.53585 0.83021 0.53723 0.83021 0.53723 C 0.83889 0.5451 0.84879 0.54556 0.85782 0.55157 C 0.86528 0.55666 0.87327 0.56129 0.88091 0.56591 C 0.8816 0.56637 0.89219 0.571 0.89479 0.57216 C 0.89653 0.57285 0.89775 0.57539 0.89948 0.57632 C 0.90243 0.57794 0.90868 0.58025 0.90868 0.58025 C 0.91788 0.58881 0.93038 0.59181 0.94097 0.59667 C 0.95018 0.60083 0.9408 0.59667 0.95018 0.60083 C 0.95174 0.60153 0.95486 0.60291 0.95486 0.60291 C 0.96476 0.6117 0.97587 0.62026 0.98716 0.62535 C 1.00382 0.64084 0.98021 0.6198 0.99636 0.63159 C 1.01233 0.64339 0.99966 0.63714 1.01025 0.64177 C 1.01736 0.64847 1.01302 0.64524 1.02396 0.65009 C 1.02743 0.65171 1.03004 0.65541 1.03316 0.65819 C 1.03594 0.6605 1.04254 0.66235 1.04254 0.66235 C 1.04566 0.66513 1.04861 0.66767 1.05174 0.67044 C 1.05677 0.67484 1.05625 0.66975 1.05625 0.67461 " pathEditMode="relative" ptsTypes="fffffffffffffffffffffffffA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lobok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17037" y="4941168"/>
            <a:ext cx="1117037" cy="1152128"/>
          </a:xfrm>
          <a:prstGeom prst="rect">
            <a:avLst/>
          </a:prstGeom>
        </p:spPr>
      </p:pic>
      <p:pic>
        <p:nvPicPr>
          <p:cNvPr id="4" name="Рисунок 3" descr="67002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071546"/>
            <a:ext cx="4464496" cy="446449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 flipH="1">
            <a:off x="2071670" y="714356"/>
            <a:ext cx="3487674" cy="905823"/>
            <a:chOff x="451420" y="312589"/>
            <a:chExt cx="3487674" cy="905823"/>
          </a:xfrm>
        </p:grpSpPr>
        <p:sp>
          <p:nvSpPr>
            <p:cNvPr id="8" name="Скругленная прямоугольная выноска 7"/>
            <p:cNvSpPr/>
            <p:nvPr/>
          </p:nvSpPr>
          <p:spPr>
            <a:xfrm>
              <a:off x="451420" y="312589"/>
              <a:ext cx="3487674" cy="905823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5560" y="455465"/>
              <a:ext cx="3096344" cy="7078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Колобок, Колобок, я тебя съем!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28596" y="1857364"/>
            <a:ext cx="3530102" cy="1428760"/>
            <a:chOff x="2987824" y="2564904"/>
            <a:chExt cx="3172912" cy="1725342"/>
          </a:xfrm>
        </p:grpSpPr>
        <p:sp>
          <p:nvSpPr>
            <p:cNvPr id="11" name="Скругленная прямоугольная выноска 10"/>
            <p:cNvSpPr/>
            <p:nvPr/>
          </p:nvSpPr>
          <p:spPr>
            <a:xfrm>
              <a:off x="2987824" y="2564904"/>
              <a:ext cx="3172912" cy="1725342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59262" y="2779219"/>
              <a:ext cx="3010624" cy="14494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Не ешь </a:t>
              </a:r>
              <a:r>
                <a:rPr lang="ru-RU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меня, Медведь,  я выполню любые твои задания.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928794" y="1714488"/>
            <a:ext cx="3172912" cy="1725342"/>
            <a:chOff x="2987824" y="3136408"/>
            <a:chExt cx="3172912" cy="1725342"/>
          </a:xfrm>
        </p:grpSpPr>
        <p:sp>
          <p:nvSpPr>
            <p:cNvPr id="17" name="Скругленная прямоугольная выноска 16"/>
            <p:cNvSpPr/>
            <p:nvPr/>
          </p:nvSpPr>
          <p:spPr>
            <a:xfrm>
              <a:off x="2987824" y="3136408"/>
              <a:ext cx="3172912" cy="1725342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9262" y="3493598"/>
              <a:ext cx="3024336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Спасибо, вам ребята!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 flipH="1">
            <a:off x="214282" y="214290"/>
            <a:ext cx="4500594" cy="4500594"/>
            <a:chOff x="90626" y="312589"/>
            <a:chExt cx="3848468" cy="2571768"/>
          </a:xfrm>
        </p:grpSpPr>
        <p:sp>
          <p:nvSpPr>
            <p:cNvPr id="23" name="Скругленная прямоугольная выноска 22"/>
            <p:cNvSpPr/>
            <p:nvPr/>
          </p:nvSpPr>
          <p:spPr>
            <a:xfrm>
              <a:off x="90626" y="312589"/>
              <a:ext cx="3848468" cy="2571768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1288" y="505452"/>
              <a:ext cx="3333493" cy="23545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А задание не простое</a:t>
              </a:r>
            </a:p>
            <a:p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«Зажги свет в окошках»</a:t>
              </a:r>
            </a:p>
            <a:p>
              <a:endParaRPr lang="ru-RU" dirty="0" smtClean="0">
                <a:latin typeface="Comic Sans MS" pitchFamily="66" charset="0"/>
              </a:endParaRPr>
            </a:p>
            <a:p>
              <a:endParaRPr lang="ru-RU" dirty="0" smtClean="0">
                <a:latin typeface="Comic Sans MS" pitchFamily="66" charset="0"/>
              </a:endParaRPr>
            </a:p>
            <a:p>
              <a:endParaRPr lang="ru-RU" dirty="0" smtClean="0">
                <a:latin typeface="Comic Sans MS" pitchFamily="66" charset="0"/>
              </a:endParaRPr>
            </a:p>
            <a:p>
              <a:endParaRPr lang="ru-RU" dirty="0" smtClean="0">
                <a:latin typeface="Comic Sans MS" pitchFamily="66" charset="0"/>
              </a:endParaRPr>
            </a:p>
            <a:p>
              <a:endParaRPr lang="ru-RU" dirty="0" smtClean="0">
                <a:latin typeface="Comic Sans MS" pitchFamily="66" charset="0"/>
              </a:endParaRPr>
            </a:p>
            <a:p>
              <a:endParaRPr lang="ru-RU" dirty="0">
                <a:latin typeface="Comic Sans MS" pitchFamily="66" charset="0"/>
              </a:endParaRPr>
            </a:p>
          </p:txBody>
        </p:sp>
      </p:grpSp>
      <p:pic>
        <p:nvPicPr>
          <p:cNvPr id="1026" name="Рисунок 8" descr="http://festival.1september.ru/articles/576122/im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571612"/>
            <a:ext cx="1500198" cy="290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71480"/>
            <a:ext cx="4286280" cy="34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69195E-6 C 0.04878 -0.00948 0.09913 0.0118 0.14774 0.01642 C 0.25104 0.01388 0.35538 0.01087 0.45694 -0.01642 C 0.46579 -0.01873 0.47187 -0.02498 0.48003 -0.02868 C 0.48906 -0.037 0.49826 -0.0444 0.50763 -0.05134 C 0.52308 -0.0629 0.51111 -0.05689 0.52152 -0.06152 C 0.52777 -0.06984 0.52933 -0.07424 0.53229 -0.08603 C 0.53333 -0.09019 0.53541 -0.09852 0.53541 -0.09852 C 0.53645 -0.10731 0.53732 -0.11633 0.53836 -0.12511 C 0.53871 -0.12858 0.53992 -0.13529 0.53992 -0.13529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993 -0.13505 C 0.51875 -0.14454 0.49583 -0.14939 0.47378 -0.15356 C 0.46458 -0.15772 0.45538 -0.16211 0.446 -0.16581 C 0.43889 -0.17553 0.44323 -0.17044 0.43229 -0.18015 C 0.42951 -0.18246 0.42291 -0.18431 0.42291 -0.18431 C 0.4118 -0.19449 0.40191 -0.20721 0.39062 -0.21715 C 0.38889 -0.21877 0.38785 -0.22132 0.38611 -0.22317 C 0.37812 -0.23149 0.36805 -0.24144 0.35833 -0.24583 C 0.34844 -0.25485 0.33698 -0.26179 0.32604 -0.26826 C 0.325 -0.26873 0.31493 -0.27335 0.31215 -0.27451 C 0.31059 -0.2752 0.30764 -0.27659 0.30764 -0.27659 C 0.30278 -0.28283 0.30225 -0.28792 0.29687 -0.29301 C 0.28958 -0.30712 0.29844 -0.29278 0.28906 -0.3011 C 0.28368 -0.30596 0.28194 -0.31059 0.27535 -0.31336 C 0.2743 -0.31544 0.27361 -0.31776 0.27222 -0.31961 C 0.27083 -0.32146 0.26875 -0.32192 0.26753 -0.32377 C 0.26649 -0.32539 0.26684 -0.32793 0.26614 -0.32978 C 0.26528 -0.33209 0.26406 -0.33394 0.26302 -0.33603 C 0.26059 -0.34898 0.26094 -0.36771 0.25538 -0.37904 C 0.25278 -0.38436 0.24791 -0.39084 0.24444 -0.39546 " pathEditMode="relative" ptsTypes="fffffffffffffffffff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345064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2245">
            <a:off x="4718158" y="2859506"/>
            <a:ext cx="3565616" cy="3594371"/>
          </a:xfrm>
          <a:prstGeom prst="rect">
            <a:avLst/>
          </a:prstGeom>
        </p:spPr>
      </p:pic>
      <p:pic>
        <p:nvPicPr>
          <p:cNvPr id="2" name="Рисунок 1" descr="kolobok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696284"/>
            <a:ext cx="864096" cy="89124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076056" y="1700808"/>
            <a:ext cx="3487674" cy="905823"/>
            <a:chOff x="4788024" y="1412776"/>
            <a:chExt cx="3487674" cy="905823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4788024" y="1412776"/>
              <a:ext cx="3487674" cy="905823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32" y="1484784"/>
              <a:ext cx="33123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Колобок, Колобок, </a:t>
              </a:r>
              <a:r>
                <a:rPr lang="ru-RU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куда путь держишь!</a:t>
              </a:r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86182" y="1285860"/>
            <a:ext cx="2500330" cy="1857388"/>
            <a:chOff x="4595798" y="1053314"/>
            <a:chExt cx="3487674" cy="2541148"/>
          </a:xfrm>
        </p:grpSpPr>
        <p:sp>
          <p:nvSpPr>
            <p:cNvPr id="8" name="Скругленная прямоугольная выноска 7"/>
            <p:cNvSpPr/>
            <p:nvPr/>
          </p:nvSpPr>
          <p:spPr>
            <a:xfrm>
              <a:off x="4595798" y="1053314"/>
              <a:ext cx="3487674" cy="2541148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95446" y="1346523"/>
              <a:ext cx="3288263" cy="20519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Мы с ребятами путешествовали по нашей сказке и теперь нам нужно прощаться.</a:t>
              </a:r>
              <a:endPara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143504" y="1714488"/>
            <a:ext cx="3643338" cy="1228810"/>
            <a:chOff x="4855472" y="4426852"/>
            <a:chExt cx="3487674" cy="905823"/>
          </a:xfrm>
        </p:grpSpPr>
        <p:sp>
          <p:nvSpPr>
            <p:cNvPr id="11" name="Скругленная прямоугольная выноска 10"/>
            <p:cNvSpPr/>
            <p:nvPr/>
          </p:nvSpPr>
          <p:spPr>
            <a:xfrm>
              <a:off x="4855472" y="4426852"/>
              <a:ext cx="3487674" cy="905823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92244" y="4479512"/>
              <a:ext cx="3312368" cy="7487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Я  придумала интересное </a:t>
              </a:r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задание, </a:t>
              </a:r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смогут ребята его </a:t>
              </a:r>
              <a:r>
                <a:rPr lang="ru-RU" sz="20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выполнить?</a:t>
              </a:r>
              <a:endPara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Скругленная прямоугольная выноска 18"/>
          <p:cNvSpPr/>
          <p:nvPr/>
        </p:nvSpPr>
        <p:spPr>
          <a:xfrm flipH="1">
            <a:off x="0" y="0"/>
            <a:ext cx="6643734" cy="3929066"/>
          </a:xfrm>
          <a:prstGeom prst="wedgeRoundRectCallout">
            <a:avLst/>
          </a:prstGeom>
          <a:solidFill>
            <a:schemeClr val="bg1">
              <a:alpha val="3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1785926"/>
            <a:ext cx="7000892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льной   стр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          з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          гр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сёлый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сьмо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сна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д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ревья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чит д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брота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786182" y="1285860"/>
            <a:ext cx="2500330" cy="1857388"/>
            <a:chOff x="4595798" y="1053314"/>
            <a:chExt cx="3487674" cy="2541148"/>
          </a:xfrm>
        </p:grpSpPr>
        <p:sp>
          <p:nvSpPr>
            <p:cNvPr id="31" name="Скругленная прямоугольная выноска 30"/>
            <p:cNvSpPr/>
            <p:nvPr/>
          </p:nvSpPr>
          <p:spPr>
            <a:xfrm>
              <a:off x="4595798" y="1053314"/>
              <a:ext cx="3487674" cy="2541148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95446" y="1346523"/>
              <a:ext cx="3288263" cy="13895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Ребята, </a:t>
              </a:r>
              <a:r>
                <a:rPr lang="ru-RU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выполните еще одно задание от Лисы?</a:t>
              </a:r>
              <a:endPara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endParaRPr>
            </a:p>
          </p:txBody>
        </p:sp>
      </p:grpSp>
      <p:pic>
        <p:nvPicPr>
          <p:cNvPr id="2050" name="Рисунок 10" descr="http://festival.1september.ru/articles/576122/img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072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0" y="1857364"/>
            <a:ext cx="7072330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Б.льной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г.ра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с.сна,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з.ма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б.да, стр.на,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в.сёлый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д.брота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д.ревья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п.сьмо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гр.чи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кр.чит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C 0.01701 0.00764 0.03316 0.01482 0.05086 0.01829 C 0.05694 0.02107 0.06319 0.02384 0.06909 0.02662 C 0.071 0.02755 0.07222 0.02963 0.07378 0.03079 C 0.07517 0.03171 0.07691 0.03195 0.07847 0.03264 C 0.0835 0.03727 0.08489 0.04236 0.09079 0.04514 C 0.10017 0.06296 0.08715 0.03982 0.09861 0.05533 C 0.10555 0.06482 0.09826 0.0581 0.10312 0.06759 C 0.10434 0.07014 0.10642 0.07153 0.10781 0.07384 C 0.11007 0.07778 0.1118 0.08195 0.11389 0.08611 C 0.11493 0.0882 0.11701 0.09213 0.11701 0.09236 C 0.12257 0.11412 0.11389 0.08148 0.12152 0.10463 C 0.12274 0.10857 0.12465 0.1169 0.12465 0.11713 C 0.1243 0.12153 0.12465 0.1463 0.11857 0.15139 C 0.10711 0.16088 0.08819 0.16134 0.07552 0.16574 C 0.0677 0.16852 0.06007 0.17269 0.05243 0.17616 C 0.05069 0.17708 0.04948 0.1794 0.04774 0.18033 C 0.04479 0.18195 0.03854 0.18426 0.03854 0.18449 C 0.03177 0.19329 0.03576 0.18982 0.02465 0.19468 C 0.02309 0.19537 0.02014 0.19653 0.02014 0.19676 C 0.01354 0.20232 0.00798 0.20556 0.00156 0.21088 C -0.00191 0.21829 -0.00521 0.22269 -0.01077 0.22732 C -0.01233 0.23403 -0.01841 0.24583 -0.01841 0.24607 C -0.02396 0.26783 -0.02292 0.29329 -0.00764 0.30741 C -0.00382 0.31505 0.00364 0.32199 0.00937 0.32801 C 0.01909 0.33796 0.01857 0.33102 0.01857 0.3382 " pathEditMode="relative" rAng="0" ptsTypes="fffffffffffffffffffffffff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0.33803 C 0.0165 0.34104 0.01372 0.34312 0.01216 0.34659 C 0.01129 0.34843 0.01164 0.35098 0.0106 0.35283 C 0.00452 0.36393 0.00504 0.36254 -0.00208 0.36554 C -0.00902 0.37179 -0.01493 0.37988 -0.02274 0.38242 C -0.02725 0.38867 -0.03072 0.38867 -0.03697 0.39098 C -0.04027 0.39213 -0.0434 0.39375 -0.04652 0.39514 C -0.04809 0.39583 -0.05121 0.39722 -0.05121 0.39722 C -0.05277 0.39861 -0.05434 0.40046 -0.05607 0.40161 C -0.0592 0.40346 -0.06562 0.40578 -0.06562 0.40578 C -0.06857 0.40832 -0.07204 0.40948 -0.075 0.41202 C -0.0868 0.42265 -0.07343 0.41572 -0.08454 0.42057 C -0.08559 0.42196 -0.08645 0.42381 -0.08784 0.42474 C -0.09079 0.42659 -0.09722 0.4289 -0.09722 0.4289 C -0.10173 0.43491 -0.10868 0.43884 -0.11475 0.44161 C -0.11527 0.44369 -0.11493 0.4467 -0.11631 0.44809 C -0.12048 0.45202 -0.12621 0.45248 -0.13055 0.45641 C -0.13489 0.47283 -0.14166 0.48508 -0.14496 0.50289 C -0.14427 0.52138 -0.14652 0.54196 -0.13854 0.55791 C -0.13559 0.5704 -0.12968 0.57526 -0.12274 0.58335 C -0.11388 0.59375 -0.10381 0.60786 -0.09253 0.61294 C -0.08142 0.62774 -0.07204 0.62867 -0.0592 0.63838 C -0.05763 0.63953 -0.05625 0.64161 -0.05451 0.64254 C -0.05138 0.64439 -0.04496 0.6467 -0.04496 0.6467 C -0.0394 0.65387 -0.03263 0.65711 -0.02586 0.6615 C -0.01944 0.66589 -0.01371 0.67121 -0.00677 0.67422 C 0.00244 0.6867 -0.00208 0.68208 0.00591 0.68901 C 0.01007 0.69757 0.01928 0.70335 0.02657 0.70797 " pathEditMode="relative" ptsTypes="fffffffffffffffffffffffffffA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52"/>
            <a:ext cx="6768752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Конец!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kolobok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24234">
            <a:off x="4146323" y="5082857"/>
            <a:ext cx="1553784" cy="160259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214810" y="2714620"/>
            <a:ext cx="2500330" cy="1857388"/>
            <a:chOff x="4595798" y="1053314"/>
            <a:chExt cx="3487674" cy="2541148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4595798" y="1053314"/>
              <a:ext cx="3487674" cy="2541148"/>
            </a:xfrm>
            <a:prstGeom prst="wedgeRoundRectCallout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95446" y="1346523"/>
              <a:ext cx="3288263" cy="13895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Спасибо вам ребята! </a:t>
              </a:r>
            </a:p>
            <a:p>
              <a:pPr algn="ctr"/>
              <a:r>
                <a:rPr lang="ru-RU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Вы молодцы</a:t>
              </a:r>
              <a:endPara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341</Words>
  <Application>Microsoft Office PowerPoint</Application>
  <PresentationFormat>Экран (4:3)</PresentationFormat>
  <Paragraphs>59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AnI</dc:creator>
  <cp:lastModifiedBy>начальная школа</cp:lastModifiedBy>
  <cp:revision>35</cp:revision>
  <dcterms:created xsi:type="dcterms:W3CDTF">2014-11-27T16:48:41Z</dcterms:created>
  <dcterms:modified xsi:type="dcterms:W3CDTF">2015-02-24T18:03:44Z</dcterms:modified>
</cp:coreProperties>
</file>