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4" r:id="rId4"/>
    <p:sldId id="265" r:id="rId5"/>
    <p:sldId id="262" r:id="rId6"/>
    <p:sldId id="267" r:id="rId7"/>
    <p:sldId id="268" r:id="rId8"/>
    <p:sldId id="269" r:id="rId9"/>
    <p:sldId id="271" r:id="rId10"/>
    <p:sldId id="273" r:id="rId11"/>
    <p:sldId id="275" r:id="rId12"/>
    <p:sldId id="278" r:id="rId13"/>
    <p:sldId id="27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44" autoAdjust="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3142-7DB4-46E3-BFE8-32E14B20D597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24A3-DD3E-4DE7-9C67-40A7D4BDE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9056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3142-7DB4-46E3-BFE8-32E14B20D597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24A3-DD3E-4DE7-9C67-40A7D4BDE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5660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3142-7DB4-46E3-BFE8-32E14B20D597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24A3-DD3E-4DE7-9C67-40A7D4BDE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627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3142-7DB4-46E3-BFE8-32E14B20D597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24A3-DD3E-4DE7-9C67-40A7D4BDE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8595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3142-7DB4-46E3-BFE8-32E14B20D597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24A3-DD3E-4DE7-9C67-40A7D4BDE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593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3142-7DB4-46E3-BFE8-32E14B20D597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24A3-DD3E-4DE7-9C67-40A7D4BDE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132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3142-7DB4-46E3-BFE8-32E14B20D597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24A3-DD3E-4DE7-9C67-40A7D4BDE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6385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3142-7DB4-46E3-BFE8-32E14B20D597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24A3-DD3E-4DE7-9C67-40A7D4BDE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259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3142-7DB4-46E3-BFE8-32E14B20D597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24A3-DD3E-4DE7-9C67-40A7D4BDE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029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3142-7DB4-46E3-BFE8-32E14B20D597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24A3-DD3E-4DE7-9C67-40A7D4BDE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290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3142-7DB4-46E3-BFE8-32E14B20D597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24A3-DD3E-4DE7-9C67-40A7D4BDE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694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C3142-7DB4-46E3-BFE8-32E14B20D597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F24A3-DD3E-4DE7-9C67-40A7D4BDE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723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0608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ИСТОРИЯ ХРАМА                                                                                        ВО ИМЯ СВЯТОГО </a:t>
            </a:r>
            <a:br>
              <a:rPr lang="ru-RU" b="1" dirty="0" smtClean="0">
                <a:solidFill>
                  <a:srgbClr val="0000CC"/>
                </a:solidFill>
              </a:rPr>
            </a:br>
            <a:r>
              <a:rPr lang="ru-RU" b="1" dirty="0" smtClean="0">
                <a:solidFill>
                  <a:srgbClr val="0000CC"/>
                </a:solidFill>
              </a:rPr>
              <a:t>АРХИСТРАТИГА  МИХАИЛА</a:t>
            </a:r>
            <a:br>
              <a:rPr lang="ru-RU" b="1" dirty="0" smtClean="0">
                <a:solidFill>
                  <a:srgbClr val="0000CC"/>
                </a:solidFill>
              </a:rPr>
            </a:b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</a:rPr>
              <a:t>1. Возведение храма</a:t>
            </a:r>
            <a:endParaRPr lang="ru-RU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115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</a:rPr>
              <a:t>Колокола заняли своё место на колокольне</a:t>
            </a:r>
            <a:endParaRPr lang="ru-RU" sz="3200" b="1" dirty="0">
              <a:solidFill>
                <a:srgbClr val="0000CC"/>
              </a:solidFill>
            </a:endParaRPr>
          </a:p>
        </p:txBody>
      </p:sp>
      <p:pic>
        <p:nvPicPr>
          <p:cNvPr id="7170" name="Picture 2" descr="D:\Всё по Ванаваре - сент. -июль. 2012-13. (фото Андрея Д.)\ВАНАВАРА -4 (с 31.12.12.по 3.6.2013.)\с 31.12.12.по3.6..2013.(фотоМатушки и Андрея)\в храме,на службе\3.3.13 (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4416490" cy="3312368"/>
          </a:xfrm>
          <a:prstGeom prst="rect">
            <a:avLst/>
          </a:prstGeom>
          <a:noFill/>
        </p:spPr>
      </p:pic>
      <p:pic>
        <p:nvPicPr>
          <p:cNvPr id="7171" name="Picture 3" descr="D:\Всё по Ванаваре - сент. -июль. 2012-13. (фото Андрея Д.)\ВАНАВАРА -4 (с 31.12.12.по 3.6.2013.)\с 31.12.12.по3.6..2013.(фотоМатушки и Андрея)\в храме,на службе\6.5.13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340767"/>
            <a:ext cx="3744416" cy="49925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4534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136904" cy="1417638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Впервые поплыл колокольный </a:t>
            </a:r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звон </a:t>
            </a:r>
            <a:r>
              <a:rPr lang="ru-RU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над </a:t>
            </a:r>
            <a:r>
              <a:rPr lang="ru-RU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ванаварской</a:t>
            </a:r>
            <a:r>
              <a:rPr lang="ru-RU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землёй, над Подкаменной Тунгуской </a:t>
            </a:r>
            <a:endParaRPr lang="ru-RU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920879" cy="558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2279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</a:rPr>
              <a:t>Зажглась свеча над </a:t>
            </a:r>
            <a:r>
              <a:rPr lang="ru-RU" sz="3600" b="1" dirty="0" err="1" smtClean="0">
                <a:solidFill>
                  <a:srgbClr val="0000CC"/>
                </a:solidFill>
              </a:rPr>
              <a:t>Ванаварой</a:t>
            </a:r>
            <a:endParaRPr lang="ru-RU" sz="3600" b="1" dirty="0">
              <a:solidFill>
                <a:srgbClr val="0000CC"/>
              </a:solidFill>
            </a:endParaRPr>
          </a:p>
        </p:txBody>
      </p:sp>
      <p:pic>
        <p:nvPicPr>
          <p:cNvPr id="5122" name="Picture 2" descr="C:\Users\UsolcevaVP\Desktop\свеч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912768" cy="5177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1571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548680"/>
            <a:ext cx="82809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Презентация  подготовлена Усольцевой В.П.,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методистом МКУ ДПО «Эвенкийский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этнопедагогический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центр»</a:t>
            </a:r>
          </a:p>
          <a:p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создании презентации использованы:</a:t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 Шишкин Н.А. «Под сенью веры Христовой», Набережные  Челны, 2011 г.;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 презентация Власенко Т.А. «Православие в Эвенкии»; </a:t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 фотографии из архива храма.</a:t>
            </a:r>
          </a:p>
          <a:p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с.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Ванавара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2018 год</a:t>
            </a:r>
            <a:endParaRPr lang="ru-RU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kki\Pictures\Рисунок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863" y="503238"/>
            <a:ext cx="7788275" cy="585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355976" y="548680"/>
            <a:ext cx="4184492" cy="568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7" y="2420888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  <a:latin typeface="+mj-lt"/>
                <a:cs typeface="Arial" pitchFamily="34" charset="0"/>
              </a:rPr>
              <a:t>Освящение места </a:t>
            </a:r>
          </a:p>
          <a:p>
            <a:r>
              <a:rPr lang="ru-RU" sz="3600" b="1" dirty="0" smtClean="0">
                <a:solidFill>
                  <a:srgbClr val="0000CC"/>
                </a:solidFill>
                <a:latin typeface="+mj-lt"/>
                <a:cs typeface="Arial" pitchFamily="34" charset="0"/>
              </a:rPr>
              <a:t>для </a:t>
            </a:r>
            <a:r>
              <a:rPr lang="ru-RU" sz="3600" b="1" dirty="0" smtClean="0">
                <a:solidFill>
                  <a:srgbClr val="0000CC"/>
                </a:solidFill>
                <a:latin typeface="+mj-lt"/>
                <a:cs typeface="Arial" pitchFamily="34" charset="0"/>
              </a:rPr>
              <a:t>храма </a:t>
            </a:r>
            <a:endParaRPr lang="ru-RU" sz="3600" b="1" dirty="0">
              <a:solidFill>
                <a:srgbClr val="0000CC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475656" y="1484784"/>
            <a:ext cx="6192688" cy="468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83160" y="332656"/>
            <a:ext cx="7560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</a:rPr>
              <a:t>Строительные работы по возведению храме вело ООО «Руслан-Строй</a:t>
            </a:r>
            <a:r>
              <a:rPr lang="ru-RU" sz="3200" b="1" dirty="0" smtClean="0">
                <a:solidFill>
                  <a:srgbClr val="0000CC"/>
                </a:solidFill>
              </a:rPr>
              <a:t>»  </a:t>
            </a:r>
            <a:endParaRPr lang="ru-RU" sz="32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0000CC"/>
                </a:solidFill>
              </a:rPr>
              <a:t>Ноябрь 2011 года.   На зимний период объект был «законсервирован».  </a:t>
            </a:r>
            <a:endParaRPr lang="ru-RU" sz="3200" b="1" dirty="0">
              <a:solidFill>
                <a:srgbClr val="0000CC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878039" cy="527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0907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27584" y="1556792"/>
            <a:ext cx="6912768" cy="4896544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404664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0000CC"/>
                </a:solidFill>
              </a:rPr>
              <a:t>С началом весны строительные работы </a:t>
            </a:r>
            <a:r>
              <a:rPr lang="ru-RU" sz="3200" b="1" dirty="0" smtClean="0">
                <a:solidFill>
                  <a:srgbClr val="0000CC"/>
                </a:solidFill>
              </a:rPr>
              <a:t>продолжились </a:t>
            </a:r>
            <a:endParaRPr lang="ru-RU" sz="32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olcevaVP\Desktop\РИС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5904656" cy="437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548681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Освящение колоколов и </a:t>
            </a:r>
            <a:r>
              <a:rPr lang="ru-RU" sz="3600" b="1" dirty="0" smtClean="0">
                <a:solidFill>
                  <a:srgbClr val="0000CC"/>
                </a:solidFill>
              </a:rPr>
              <a:t>крестов </a:t>
            </a:r>
            <a:endParaRPr lang="ru-RU" sz="36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93" t="3065" r="10968" b="4365"/>
          <a:stretch/>
        </p:blipFill>
        <p:spPr bwMode="auto">
          <a:xfrm>
            <a:off x="1763688" y="1484784"/>
            <a:ext cx="5688632" cy="468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620688"/>
            <a:ext cx="7978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</a:rPr>
              <a:t>Колокола для храма Архистратига Михаила</a:t>
            </a:r>
            <a:endParaRPr lang="ru-RU" sz="32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74638"/>
            <a:ext cx="8496944" cy="114300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Самый ответственный момент – </a:t>
            </a:r>
            <a:r>
              <a:rPr lang="ru-RU" sz="2800" b="1" dirty="0" smtClean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2800" b="1" dirty="0" smtClean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800" b="1" dirty="0" smtClean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установка </a:t>
            </a:r>
            <a:r>
              <a:rPr lang="ru-RU" sz="2800" b="1" dirty="0" smtClean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крестов и колоколов  после </a:t>
            </a:r>
            <a:r>
              <a:rPr lang="ru-RU" sz="2800" b="1" dirty="0" smtClean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освящения </a:t>
            </a:r>
            <a:endParaRPr lang="ru-RU" sz="2800" b="1" dirty="0">
              <a:solidFill>
                <a:srgbClr val="00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50" name="Picture 2" descr="C:\Users\UsolcevaVP\Desktop\РИС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20" y="1434036"/>
            <a:ext cx="6599440" cy="4947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olcevaVP\Desktop\РИС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599440" cy="4947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8633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94</Words>
  <Application>Microsoft Office PowerPoint</Application>
  <PresentationFormat>Экран (4:3)</PresentationFormat>
  <Paragraphs>22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ИСТОРИЯ ХРАМА                                                                                        ВО ИМЯ СВЯТОГО  АРХИСТРАТИГА  МИХАИЛА </vt:lpstr>
      <vt:lpstr>Слайд 2</vt:lpstr>
      <vt:lpstr>Слайд 3</vt:lpstr>
      <vt:lpstr>Слайд 4</vt:lpstr>
      <vt:lpstr>Ноябрь 2011 года.   На зимний период объект был «законсервирован».  </vt:lpstr>
      <vt:lpstr>Слайд 6</vt:lpstr>
      <vt:lpstr>Слайд 7</vt:lpstr>
      <vt:lpstr>Слайд 8</vt:lpstr>
      <vt:lpstr>Самый ответственный момент –  установка крестов и колоколов  после освящения </vt:lpstr>
      <vt:lpstr>Колокола заняли своё место на колокольне</vt:lpstr>
      <vt:lpstr>Впервые поплыл колокольный звон над ванаварской землёй, над Подкаменной Тунгуской </vt:lpstr>
      <vt:lpstr>Зажглась свеча над Ванаварой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ХРАМА                                                                                        ВО ИМЯ СВЯТОГО АРХИСТРАТИГА  МИХАИЛА</dc:title>
  <dc:creator>Усольцева В.П.</dc:creator>
  <cp:lastModifiedBy>Жук К.И.</cp:lastModifiedBy>
  <cp:revision>19</cp:revision>
  <dcterms:created xsi:type="dcterms:W3CDTF">2018-05-23T08:24:37Z</dcterms:created>
  <dcterms:modified xsi:type="dcterms:W3CDTF">2018-06-08T07:42:31Z</dcterms:modified>
</cp:coreProperties>
</file>