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6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4" r:id="rId18"/>
    <p:sldId id="276" r:id="rId19"/>
    <p:sldId id="278" r:id="rId20"/>
    <p:sldId id="280" r:id="rId21"/>
    <p:sldId id="282" r:id="rId22"/>
    <p:sldId id="284" r:id="rId23"/>
    <p:sldId id="286" r:id="rId24"/>
    <p:sldId id="288" r:id="rId25"/>
    <p:sldId id="290" r:id="rId26"/>
    <p:sldId id="293" r:id="rId27"/>
    <p:sldId id="295" r:id="rId28"/>
    <p:sldId id="297" r:id="rId29"/>
    <p:sldId id="299" r:id="rId30"/>
    <p:sldId id="301" r:id="rId31"/>
    <p:sldId id="303" r:id="rId32"/>
    <p:sldId id="305" r:id="rId33"/>
    <p:sldId id="307" r:id="rId34"/>
    <p:sldId id="312" r:id="rId35"/>
    <p:sldId id="311" r:id="rId36"/>
    <p:sldId id="291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1" autoAdjust="0"/>
    <p:restoredTop sz="94660"/>
  </p:normalViewPr>
  <p:slideViewPr>
    <p:cSldViewPr>
      <p:cViewPr varScale="1">
        <p:scale>
          <a:sx n="84" d="100"/>
          <a:sy n="84" d="100"/>
        </p:scale>
        <p:origin x="-1373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6D287-F82D-49FD-B433-23F788A4D4F1}" type="datetimeFigureOut">
              <a:rPr lang="ru-RU" smtClean="0"/>
              <a:pPr/>
              <a:t>08.06.2018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F19D1-4AFB-4331-AE04-DFF0C22831B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F19D1-4AFB-4331-AE04-DFF0C22831B4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044FE-8ED8-49C7-997D-D1002022704A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0024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09732-101C-4C3E-A59E-2724F2A0C3CF}" type="datetimeFigureOut">
              <a:rPr lang="ru-RU" smtClean="0"/>
              <a:pPr/>
              <a:t>08.06.2018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6FA6F-2068-4226-A551-350174A34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58174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09732-101C-4C3E-A59E-2724F2A0C3CF}" type="datetimeFigureOut">
              <a:rPr lang="ru-RU" smtClean="0"/>
              <a:pPr/>
              <a:t>08.06.2018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6FA6F-2068-4226-A551-350174A34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83149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09732-101C-4C3E-A59E-2724F2A0C3CF}" type="datetimeFigureOut">
              <a:rPr lang="ru-RU" smtClean="0"/>
              <a:pPr/>
              <a:t>08.06.2018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6FA6F-2068-4226-A551-350174A34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53841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09732-101C-4C3E-A59E-2724F2A0C3CF}" type="datetimeFigureOut">
              <a:rPr lang="ru-RU" smtClean="0"/>
              <a:pPr/>
              <a:t>08.06.2018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6FA6F-2068-4226-A551-350174A34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42134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09732-101C-4C3E-A59E-2724F2A0C3CF}" type="datetimeFigureOut">
              <a:rPr lang="ru-RU" smtClean="0"/>
              <a:pPr/>
              <a:t>08.06.2018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6FA6F-2068-4226-A551-350174A34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84926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09732-101C-4C3E-A59E-2724F2A0C3CF}" type="datetimeFigureOut">
              <a:rPr lang="ru-RU" smtClean="0"/>
              <a:pPr/>
              <a:t>08.06.2018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6FA6F-2068-4226-A551-350174A34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51030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09732-101C-4C3E-A59E-2724F2A0C3CF}" type="datetimeFigureOut">
              <a:rPr lang="ru-RU" smtClean="0"/>
              <a:pPr/>
              <a:t>08.06.2018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6FA6F-2068-4226-A551-350174A34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4527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09732-101C-4C3E-A59E-2724F2A0C3CF}" type="datetimeFigureOut">
              <a:rPr lang="ru-RU" smtClean="0"/>
              <a:pPr/>
              <a:t>08.06.2018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6FA6F-2068-4226-A551-350174A34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45725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09732-101C-4C3E-A59E-2724F2A0C3CF}" type="datetimeFigureOut">
              <a:rPr lang="ru-RU" smtClean="0"/>
              <a:pPr/>
              <a:t>08.06.2018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6FA6F-2068-4226-A551-350174A34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5441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09732-101C-4C3E-A59E-2724F2A0C3CF}" type="datetimeFigureOut">
              <a:rPr lang="ru-RU" smtClean="0"/>
              <a:pPr/>
              <a:t>08.06.2018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6FA6F-2068-4226-A551-350174A34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10670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09732-101C-4C3E-A59E-2724F2A0C3CF}" type="datetimeFigureOut">
              <a:rPr lang="ru-RU" smtClean="0"/>
              <a:pPr/>
              <a:t>08.06.2018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6FA6F-2068-4226-A551-350174A34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95160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09732-101C-4C3E-A59E-2724F2A0C3CF}" type="datetimeFigureOut">
              <a:rPr lang="ru-RU" smtClean="0"/>
              <a:pPr/>
              <a:t>08.06.2018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6FA6F-2068-4226-A551-350174A349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67324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7992888" cy="4320480"/>
          </a:xfrm>
        </p:spPr>
        <p:txBody>
          <a:bodyPr>
            <a:normAutofit/>
          </a:bodyPr>
          <a:lstStyle/>
          <a:p>
            <a:r>
              <a:rPr lang="ru-RU" sz="4000" b="1" cap="all" dirty="0" smtClean="0">
                <a:solidFill>
                  <a:schemeClr val="accent6">
                    <a:lumMod val="50000"/>
                  </a:schemeClr>
                </a:solidFill>
              </a:rPr>
              <a:t>История храма </a:t>
            </a:r>
          </a:p>
          <a:p>
            <a:r>
              <a:rPr lang="ru-RU" sz="4000" b="1" cap="all" dirty="0" smtClean="0">
                <a:solidFill>
                  <a:schemeClr val="accent6">
                    <a:lumMod val="50000"/>
                  </a:schemeClr>
                </a:solidFill>
              </a:rPr>
              <a:t>во имя святого </a:t>
            </a:r>
          </a:p>
          <a:p>
            <a:r>
              <a:rPr lang="ru-RU" sz="4000" b="1" cap="all" dirty="0" smtClean="0">
                <a:solidFill>
                  <a:schemeClr val="accent6">
                    <a:lumMod val="50000"/>
                  </a:schemeClr>
                </a:solidFill>
              </a:rPr>
              <a:t>Архистратига  Михаила </a:t>
            </a:r>
          </a:p>
          <a:p>
            <a:endParaRPr lang="ru-RU" sz="4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2. Жизнь храма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645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18856" cy="1143000"/>
          </a:xfrm>
        </p:spPr>
        <p:txBody>
          <a:bodyPr>
            <a:noAutofit/>
          </a:bodyPr>
          <a:lstStyle/>
          <a:p>
            <a:pPr algn="l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Пономари Юрий,</a:t>
            </a:r>
            <a:b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Андрей, Александр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218" name="Picture 2" descr="C:\Users\UsolcevaVP\Desktop\Для В.П\первый пономарь Юрий  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86" y="692696"/>
            <a:ext cx="3692025" cy="24048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olcevaVP\Desktop\Для В.П\пономарь Александр Фаличев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8776"/>
          <a:stretch/>
        </p:blipFill>
        <p:spPr bwMode="auto">
          <a:xfrm>
            <a:off x="5076056" y="3460482"/>
            <a:ext cx="3672408" cy="28920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olcevaVP\Desktop\Для В.П\пономарь Андрей Дударев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3528392" cy="47045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5713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Малое освящение храма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42" name="Picture 2" descr="C:\Users\UsolcevaVP\Desktop\малое освящение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39" y="1108875"/>
            <a:ext cx="7317969" cy="5488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5280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Эта дорога ведёт в храм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266" name="Picture 2" descr="C:\Users\UsolcevaVP\Desktop\дорога к храму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40" y="1270894"/>
            <a:ext cx="7317968" cy="54884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5438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620688"/>
            <a:ext cx="4186808" cy="136815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Прихожане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290" name="Picture 2" descr="C:\Users\UsolcevaVP\Desktop\Для В.П\прихожанк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836712"/>
            <a:ext cx="3827682" cy="5102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olcevaVP\Desktop\прихо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84984"/>
            <a:ext cx="3843580" cy="26837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6207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Таинство Соборование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3314" name="Picture 2" descr="C:\Users\UsolcevaVP\Desktop\собор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93" y="1397978"/>
            <a:ext cx="8297063" cy="49833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8495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Таинство Причастие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4338" name="Picture 2" descr="C:\Users\UsolcevaVP\Desktop\причастие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52" y="1268232"/>
            <a:ext cx="7769680" cy="51851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577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86808" cy="70609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Таинство Крещение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5362" name="Picture 2" descr="C:\Users\UsolcevaVP\Desktop\Для В.П\первое крещение в храме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3161314" cy="21888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UsolcevaVP\Desktop\Для В.П\Таинство Крещение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48680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UsolcevaVP\Desktop\Для В.П\Таинство Крещение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480" t="16831"/>
          <a:stretch/>
        </p:blipFill>
        <p:spPr bwMode="auto">
          <a:xfrm>
            <a:off x="611560" y="3933056"/>
            <a:ext cx="3528392" cy="23933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UsolcevaVP\Desktop\Для В.П\крещение детей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45024"/>
            <a:ext cx="3672408" cy="27552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3284984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Первое крещение в храме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372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Таинство Венчание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6386" name="Picture 2" descr="C:\Users\UsolcevaVP\Desktop\Для В.П\венчание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1412776"/>
            <a:ext cx="3618402" cy="48245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UsolcevaVP\Desktop\Для В.П\освящение квартир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20888"/>
            <a:ext cx="4300736" cy="32255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88024" y="1628800"/>
            <a:ext cx="4024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Освящение квартиры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3671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Освящение иордани на Крещение Господне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7410" name="Picture 2" descr="C:\Users\UsolcevaVP\Desktop\иордань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2952328" cy="4899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UsolcevaVP\Desktop\Для В.П\P10704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348880"/>
            <a:ext cx="4056451" cy="3042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20695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Вербное  воскресенье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8434" name="Picture 2" descr="C:\Users\UsolcevaVP\Desktop\вербное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59" y="1419778"/>
            <a:ext cx="8357605" cy="48895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34990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02832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Архангел Михаил-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предводитель ангельского воинства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UsolcevaVP\Desktop\Для В.П\archangel-mihai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70774"/>
            <a:ext cx="3744416" cy="61431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olcevaVP\Desktop\Михаил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08" y="1700808"/>
            <a:ext cx="3285081" cy="47525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8865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Светлое Христово Воскресение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9458" name="Picture 2" descr="C:\Users\UsolcevaVP\Desktop\Пасх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4949915" cy="3303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UsolcevaVP\Desktop\кок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05064"/>
            <a:ext cx="3927878" cy="23588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502450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186808" cy="257829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Лития</a:t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9 мая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1507" name="Picture 3" descr="C:\Users\UsolcevaVP\Desktop\Для В.П\9 ма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3672408" cy="55893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UsolcevaVP\Desktop\Для В.П\лития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212976"/>
            <a:ext cx="5013290" cy="30100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709546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2211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Троица в </a:t>
            </a:r>
            <a:r>
              <a:rPr lang="ru-RU" sz="3600" b="1" dirty="0" err="1" smtClean="0">
                <a:solidFill>
                  <a:schemeClr val="accent6">
                    <a:lumMod val="50000"/>
                  </a:schemeClr>
                </a:solidFill>
              </a:rPr>
              <a:t>Ванаваре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2530" name="Picture 2" descr="C:\Users\UsolcevaVP\Desktop\крыльц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05064"/>
            <a:ext cx="3974592" cy="23347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UsolcevaVP\Desktop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4311554" cy="25922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:\Users\UsolcevaVP\Desktop\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96752"/>
            <a:ext cx="3958523" cy="26429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C:\Users\UsolcevaVP\Desktop\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4151313" cy="24876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178855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62872" cy="171420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Прихожане любят свой храм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3554" name="Picture 2" descr="C:\Users\UsolcevaVP\Desktop\Для В.П\прихожане облагораживают территорию храм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48680"/>
            <a:ext cx="3394472" cy="58358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UsolcevaVP\Desktop\Для В.П\20.8.14 (1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80" y="2348880"/>
            <a:ext cx="4516760" cy="33875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97660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635896" y="274638"/>
            <a:ext cx="5050904" cy="128215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С любовью к храму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UsolcevaVP\Desktop\Для В.П\уборк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3231284" cy="53900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olcevaVP\Desktop\Для В.П\дарение иконы св.Николая Чудотворца храму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844824"/>
            <a:ext cx="4992787" cy="37445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279742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idx="1"/>
          </p:nvPr>
        </p:nvSpPr>
        <p:spPr>
          <a:xfrm>
            <a:off x="457200" y="404665"/>
            <a:ext cx="4042792" cy="1440159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Ковчег с частицей мощей святителя Николая Чудотворца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060848"/>
            <a:ext cx="3096343" cy="4127194"/>
          </a:xfrm>
        </p:spPr>
      </p:pic>
      <p:sp>
        <p:nvSpPr>
          <p:cNvPr id="16" name="Текст 15"/>
          <p:cNvSpPr>
            <a:spLocks noGrp="1"/>
          </p:cNvSpPr>
          <p:nvPr>
            <p:ph type="body" sz="quarter" idx="3"/>
          </p:nvPr>
        </p:nvSpPr>
        <p:spPr>
          <a:xfrm>
            <a:off x="4645025" y="404665"/>
            <a:ext cx="4247455" cy="1512167"/>
          </a:xfrm>
        </p:spPr>
        <p:txBody>
          <a:bodyPr>
            <a:noAutofit/>
          </a:bodyPr>
          <a:lstStyle/>
          <a:p>
            <a:pPr algn="ctr"/>
            <a:endParaRPr lang="ru-RU" sz="3200" b="0" dirty="0" smtClean="0"/>
          </a:p>
          <a:p>
            <a:pPr algn="ctr"/>
            <a:endParaRPr lang="ru-RU" sz="3200" b="0" dirty="0" smtClean="0"/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Ковчег с частицей мощей святой Матроны Московской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132856"/>
            <a:ext cx="2736305" cy="4058080"/>
          </a:xfrm>
        </p:spPr>
      </p:pic>
    </p:spTree>
    <p:extLst>
      <p:ext uri="{BB962C8B-B14F-4D97-AF65-F5344CB8AC3E}">
        <p14:creationId xmlns="" xmlns:p14="http://schemas.microsoft.com/office/powerpoint/2010/main" val="205273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Владыка Никанор в </a:t>
            </a:r>
            <a:r>
              <a:rPr lang="ru-RU" sz="3600" b="1" dirty="0" err="1" smtClean="0">
                <a:solidFill>
                  <a:schemeClr val="accent6">
                    <a:lumMod val="50000"/>
                  </a:schemeClr>
                </a:solidFill>
              </a:rPr>
              <a:t>Ванаваре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UsolcevaVP\Desktop\Для В.П\20.11.2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7742108" cy="516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29308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Полное освящение храма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UsolcevaVP\Desktop\полное освящение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537" y="1488464"/>
            <a:ext cx="7919903" cy="474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668814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Праздничная Божественная литургия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UsolcevaVP\Desktop\литург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745" y="1354714"/>
            <a:ext cx="7964703" cy="495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792411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К Причастию – с чистой душой и благоговением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4098" name="Picture 2" descr="C:\Users\UsolcevaVP\Desktop\к причастию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631" y="1628800"/>
            <a:ext cx="7861732" cy="481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42476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Настоятель храма иерей Сергий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UsolcevaVP\Desktop\Сергий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179" y="1124744"/>
            <a:ext cx="4361238" cy="5400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6293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3826768" cy="201622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Протоиерей Геннадий </a:t>
            </a:r>
            <a:r>
              <a:rPr lang="ru-RU" sz="2800" dirty="0" err="1" smtClean="0">
                <a:solidFill>
                  <a:schemeClr val="accent6">
                    <a:lumMod val="50000"/>
                  </a:schemeClr>
                </a:solidFill>
              </a:rPr>
              <a:t>Фаст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 - духовный наставник отца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Сергия 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800" dirty="0"/>
              <a:t>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476673"/>
            <a:ext cx="3466728" cy="648071"/>
          </a:xfrm>
        </p:spPr>
        <p:txBody>
          <a:bodyPr>
            <a:normAutofit fontScale="92500" lnSpcReduction="20000"/>
          </a:bodyPr>
          <a:lstStyle/>
          <a:p>
            <a:pPr algn="ctr"/>
            <a:endParaRPr lang="ru-RU" dirty="0" smtClean="0"/>
          </a:p>
          <a:p>
            <a:r>
              <a:rPr lang="ru-RU" dirty="0" smtClean="0"/>
              <a:t> 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0" name="Picture 2" descr="C:\Users\UsolcevaVP\Desktop\protoierey_gennadiy_fas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36912"/>
            <a:ext cx="363794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olcevaVP\Desktop\Для В.П\DSC_01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48680"/>
            <a:ext cx="4032448" cy="267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olcevaVP\Desktop\Для В.П\таинство Причастие о.Геннади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19709"/>
            <a:ext cx="4032448" cy="268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727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3466728" cy="1584176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/>
              <a:t>Духовные беседы с отцом Геннадием</a:t>
            </a:r>
            <a:endParaRPr lang="ru-RU" sz="3200" b="1" dirty="0"/>
          </a:p>
        </p:txBody>
      </p:sp>
      <p:pic>
        <p:nvPicPr>
          <p:cNvPr id="6146" name="Picture 2" descr="C:\Users\UsolcevaVP\Desktop\с прихож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6672"/>
            <a:ext cx="3744416" cy="250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olcevaVP\Desktop\духовные беседы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25" b="13511"/>
          <a:stretch/>
        </p:blipFill>
        <p:spPr bwMode="auto">
          <a:xfrm>
            <a:off x="539552" y="2989448"/>
            <a:ext cx="5544616" cy="350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748459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Три воина Христова: протоиерей Геннадий, иерей Сергий, иеромонах Арсений</a:t>
            </a:r>
            <a:endParaRPr lang="ru-RU" sz="3200" b="1" dirty="0"/>
          </a:p>
        </p:txBody>
      </p:sp>
      <p:pic>
        <p:nvPicPr>
          <p:cNvPr id="7170" name="Picture 2" descr="C:\Users\UsolcevaVP\Desktop\Для В.П\Воины Христовы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0803" y="1510920"/>
            <a:ext cx="7089589" cy="47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234301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Освящение </a:t>
            </a:r>
            <a:r>
              <a:rPr lang="ru-RU" sz="3200" b="1" dirty="0" err="1" smtClean="0">
                <a:solidFill>
                  <a:schemeClr val="accent6">
                    <a:lumMod val="50000"/>
                  </a:schemeClr>
                </a:solidFill>
              </a:rPr>
              <a:t>Ванавары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 с вертолёта храмовой иконой Святого Архистратига Михаила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194" name="Picture 2" descr="C:\Users\UsolcevaVP\Desktop\Для В.П\Освящение Ванавары на вертолете храмовой иконой 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6470848" cy="48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806959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20" r="8944"/>
          <a:stretch/>
        </p:blipFill>
        <p:spPr bwMode="auto">
          <a:xfrm>
            <a:off x="2555776" y="1196752"/>
            <a:ext cx="4376118" cy="4713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355976" y="764704"/>
            <a:ext cx="4608512" cy="5832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«Дай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Бог, чтобы и здесь, на этой земле, совершалось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великое дело сознательного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вхождения людей </a:t>
            </a:r>
            <a:endParaRPr lang="ru-RU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во храм». </a:t>
            </a:r>
          </a:p>
          <a:p>
            <a:pPr marL="0" indent="0" algn="r">
              <a:buNone/>
            </a:pP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Святейший  патриарх Кирилл 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UsolcevaVP\Desktop\1447063060-celeb_img_Non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690" r="30345"/>
          <a:stretch/>
        </p:blipFill>
        <p:spPr bwMode="auto">
          <a:xfrm>
            <a:off x="395536" y="836712"/>
            <a:ext cx="366114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3021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692696"/>
            <a:ext cx="8424936" cy="5530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Презентация  подготовлена Усольцевой В.П., методистом МКУ ДПО «Эвенкийский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этнопедагогический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центр»</a:t>
            </a:r>
          </a:p>
          <a:p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создании презентации использованы:</a:t>
            </a:r>
          </a:p>
          <a:p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- Шишкин Н.А. «Под сенью веры Христовой»,    Набережные  Челны, 2011 г.;</a:t>
            </a:r>
          </a:p>
          <a:p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- презентация Власенко Т.А. «Православие в Эвенкии»; </a:t>
            </a:r>
          </a:p>
          <a:p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- фотографии из архива храма.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endParaRPr lang="ru-RU" i="1" dirty="0" smtClean="0">
              <a:latin typeface="Arial" pitchFamily="34" charset="0"/>
              <a:cs typeface="Arial" pitchFamily="34" charset="0"/>
            </a:endParaRPr>
          </a:p>
          <a:p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с.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Ванавара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2018 год</a:t>
            </a:r>
            <a:endParaRPr lang="ru-RU"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Алтарь 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– святая святых в новом храме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UsolcevaVP\Desktop\алтарь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068" y="1364886"/>
            <a:ext cx="3871528" cy="51604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olcevaVP\Desktop\в алтар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64886"/>
            <a:ext cx="3871272" cy="51604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4587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Первые шаги к Богу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098" name="Picture 2" descr="C:\Users\UsolcevaVP\Desktop\первые шаг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6576753" cy="49314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9009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Первый молебен в новом храме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122" name="Picture 2" descr="C:\Users\UsolcevaVP\Desktop\Для В.П\первый молебен в храме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7979387" cy="45974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5401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Первая литургия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146" name="Picture 2" descr="C:\Users\UsolcevaVP\Desktop\Для В.П\первые литурги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5" y="1268760"/>
            <a:ext cx="8283654" cy="5112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9805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836712"/>
            <a:ext cx="5338936" cy="1080120"/>
          </a:xfrm>
        </p:spPr>
        <p:txBody>
          <a:bodyPr>
            <a:normAutofit fontScale="90000"/>
          </a:bodyPr>
          <a:lstStyle/>
          <a:p>
            <a:r>
              <a:rPr lang="ru-RU" sz="4000" b="1" dirty="0" err="1" smtClean="0">
                <a:solidFill>
                  <a:schemeClr val="accent6">
                    <a:lumMod val="50000"/>
                  </a:schemeClr>
                </a:solidFill>
              </a:rPr>
              <a:t>Просфорница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 Ирина с дочерью Марией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100" b="1" dirty="0" smtClean="0">
                <a:solidFill>
                  <a:schemeClr val="accent6">
                    <a:lumMod val="50000"/>
                  </a:schemeClr>
                </a:solidFill>
              </a:rPr>
              <a:t>Первые просфоры</a:t>
            </a:r>
            <a:endParaRPr lang="ru-RU" sz="31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170" name="Picture 2" descr="C:\Users\UsolcevaVP\Desktop\Ирин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7345"/>
            <a:ext cx="3096344" cy="59059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olcevaVP\Desktop\Для В.П\первые просфор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162" y="2636912"/>
            <a:ext cx="4992554" cy="37444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8012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На клиросе Матрёна,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Татьяна,Вера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194" name="Picture 2" descr="C:\Users\UsolcevaVP\Desktop\Для В.П\клирос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55" y="1358934"/>
            <a:ext cx="8376109" cy="50223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6080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246</Words>
  <Application>Microsoft Office PowerPoint</Application>
  <PresentationFormat>Экран (4:3)</PresentationFormat>
  <Paragraphs>60</Paragraphs>
  <Slides>36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Слайд 1</vt:lpstr>
      <vt:lpstr>Архангел Михаил- предводитель ангельского воинства</vt:lpstr>
      <vt:lpstr>Настоятель храма иерей Сергий</vt:lpstr>
      <vt:lpstr>Алтарь – святая святых в новом храме</vt:lpstr>
      <vt:lpstr>Первые шаги к Богу</vt:lpstr>
      <vt:lpstr>Первый молебен в новом храме</vt:lpstr>
      <vt:lpstr>Первая литургия</vt:lpstr>
      <vt:lpstr>Просфорница Ирина с дочерью Марией  Первые просфоры</vt:lpstr>
      <vt:lpstr>На клиросе Матрёна, Татьяна,Вера</vt:lpstr>
      <vt:lpstr>Пономари Юрий, Андрей, Александр</vt:lpstr>
      <vt:lpstr>Малое освящение храма</vt:lpstr>
      <vt:lpstr>Эта дорога ведёт в храм</vt:lpstr>
      <vt:lpstr>Прихожане</vt:lpstr>
      <vt:lpstr>Таинство Соборование</vt:lpstr>
      <vt:lpstr>Таинство Причастие</vt:lpstr>
      <vt:lpstr>Таинство Крещение</vt:lpstr>
      <vt:lpstr>Таинство Венчание</vt:lpstr>
      <vt:lpstr>Освящение иордани на Крещение Господне</vt:lpstr>
      <vt:lpstr>Вербное  воскресенье</vt:lpstr>
      <vt:lpstr>Светлое Христово Воскресение</vt:lpstr>
      <vt:lpstr>Лития 9 мая</vt:lpstr>
      <vt:lpstr>Троица в Ванаваре</vt:lpstr>
      <vt:lpstr>Прихожане любят свой храм</vt:lpstr>
      <vt:lpstr>С любовью к храму</vt:lpstr>
      <vt:lpstr>Слайд 25</vt:lpstr>
      <vt:lpstr>Владыка Никанор в Ванаваре</vt:lpstr>
      <vt:lpstr>Полное освящение храма</vt:lpstr>
      <vt:lpstr>Праздничная Божественная литургия</vt:lpstr>
      <vt:lpstr>К Причастию – с чистой душой и благоговением</vt:lpstr>
      <vt:lpstr>Протоиерей Геннадий Фаст - духовный наставник отца Сергия    </vt:lpstr>
      <vt:lpstr>Духовные беседы с отцом Геннадием</vt:lpstr>
      <vt:lpstr>Три воина Христова: протоиерей Геннадий, иерей Сергий, иеромонах Арсений</vt:lpstr>
      <vt:lpstr>Освящение Ванавары с вертолёта храмовой иконой Святого Архистратига Михаила</vt:lpstr>
      <vt:lpstr>Слайд 34</vt:lpstr>
      <vt:lpstr>  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Усольцева В.П.</dc:creator>
  <cp:lastModifiedBy>Жук К.И.</cp:lastModifiedBy>
  <cp:revision>21</cp:revision>
  <dcterms:created xsi:type="dcterms:W3CDTF">2018-05-25T10:34:34Z</dcterms:created>
  <dcterms:modified xsi:type="dcterms:W3CDTF">2018-06-08T07:47:31Z</dcterms:modified>
</cp:coreProperties>
</file>