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267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9" r:id="rId14"/>
    <p:sldId id="270" r:id="rId15"/>
    <p:sldId id="271" r:id="rId16"/>
    <p:sldId id="272" r:id="rId17"/>
    <p:sldId id="274" r:id="rId18"/>
    <p:sldId id="276" r:id="rId19"/>
    <p:sldId id="278" r:id="rId20"/>
    <p:sldId id="280" r:id="rId21"/>
    <p:sldId id="282" r:id="rId22"/>
    <p:sldId id="284" r:id="rId23"/>
    <p:sldId id="286" r:id="rId24"/>
    <p:sldId id="288" r:id="rId25"/>
    <p:sldId id="290" r:id="rId26"/>
    <p:sldId id="293" r:id="rId27"/>
    <p:sldId id="295" r:id="rId28"/>
    <p:sldId id="297" r:id="rId29"/>
    <p:sldId id="299" r:id="rId30"/>
    <p:sldId id="301" r:id="rId31"/>
    <p:sldId id="303" r:id="rId32"/>
    <p:sldId id="305" r:id="rId33"/>
    <p:sldId id="307" r:id="rId34"/>
    <p:sldId id="312" r:id="rId35"/>
    <p:sldId id="311" r:id="rId36"/>
    <p:sldId id="291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01" autoAdjust="0"/>
    <p:restoredTop sz="94660"/>
  </p:normalViewPr>
  <p:slideViewPr>
    <p:cSldViewPr>
      <p:cViewPr varScale="1">
        <p:scale>
          <a:sx n="84" d="100"/>
          <a:sy n="84" d="100"/>
        </p:scale>
        <p:origin x="-1373" y="-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46D287-F82D-49FD-B433-23F788A4D4F1}" type="datetimeFigureOut">
              <a:rPr lang="ru-RU" smtClean="0"/>
              <a:pPr/>
              <a:t>08.06.2018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EF19D1-4AFB-4331-AE04-DFF0C22831B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F19D1-4AFB-4331-AE04-DFF0C22831B4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4044FE-8ED8-49C7-997D-D1002022704A}" type="slidenum">
              <a:rPr lang="ru-RU" smtClean="0"/>
              <a:pPr/>
              <a:t>35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400243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09732-101C-4C3E-A59E-2724F2A0C3CF}" type="datetimeFigureOut">
              <a:rPr lang="ru-RU" smtClean="0"/>
              <a:pPr/>
              <a:t>08.06.2018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6FA6F-2068-4226-A551-350174A3494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581741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09732-101C-4C3E-A59E-2724F2A0C3CF}" type="datetimeFigureOut">
              <a:rPr lang="ru-RU" smtClean="0"/>
              <a:pPr/>
              <a:t>08.06.2018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6FA6F-2068-4226-A551-350174A3494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831494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09732-101C-4C3E-A59E-2724F2A0C3CF}" type="datetimeFigureOut">
              <a:rPr lang="ru-RU" smtClean="0"/>
              <a:pPr/>
              <a:t>08.06.2018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6FA6F-2068-4226-A551-350174A3494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538419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09732-101C-4C3E-A59E-2724F2A0C3CF}" type="datetimeFigureOut">
              <a:rPr lang="ru-RU" smtClean="0"/>
              <a:pPr/>
              <a:t>08.06.2018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6FA6F-2068-4226-A551-350174A3494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421345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09732-101C-4C3E-A59E-2724F2A0C3CF}" type="datetimeFigureOut">
              <a:rPr lang="ru-RU" smtClean="0"/>
              <a:pPr/>
              <a:t>08.06.2018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6FA6F-2068-4226-A551-350174A3494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849261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09732-101C-4C3E-A59E-2724F2A0C3CF}" type="datetimeFigureOut">
              <a:rPr lang="ru-RU" smtClean="0"/>
              <a:pPr/>
              <a:t>08.06.2018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6FA6F-2068-4226-A551-350174A3494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510300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09732-101C-4C3E-A59E-2724F2A0C3CF}" type="datetimeFigureOut">
              <a:rPr lang="ru-RU" smtClean="0"/>
              <a:pPr/>
              <a:t>08.06.2018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6FA6F-2068-4226-A551-350174A3494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45275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09732-101C-4C3E-A59E-2724F2A0C3CF}" type="datetimeFigureOut">
              <a:rPr lang="ru-RU" smtClean="0"/>
              <a:pPr/>
              <a:t>08.06.2018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6FA6F-2068-4226-A551-350174A3494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457250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09732-101C-4C3E-A59E-2724F2A0C3CF}" type="datetimeFigureOut">
              <a:rPr lang="ru-RU" smtClean="0"/>
              <a:pPr/>
              <a:t>08.06.2018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6FA6F-2068-4226-A551-350174A3494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54410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09732-101C-4C3E-A59E-2724F2A0C3CF}" type="datetimeFigureOut">
              <a:rPr lang="ru-RU" smtClean="0"/>
              <a:pPr/>
              <a:t>08.06.2018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6FA6F-2068-4226-A551-350174A3494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106703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09732-101C-4C3E-A59E-2724F2A0C3CF}" type="datetimeFigureOut">
              <a:rPr lang="ru-RU" smtClean="0"/>
              <a:pPr/>
              <a:t>08.06.2018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6FA6F-2068-4226-A551-350174A3494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951604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E09732-101C-4C3E-A59E-2724F2A0C3CF}" type="datetimeFigureOut">
              <a:rPr lang="ru-RU" smtClean="0"/>
              <a:pPr/>
              <a:t>08.06.2018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46FA6F-2068-4226-A551-350174A3494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67324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0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emf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1268760"/>
            <a:ext cx="7992888" cy="4320480"/>
          </a:xfrm>
        </p:spPr>
        <p:txBody>
          <a:bodyPr>
            <a:normAutofit/>
          </a:bodyPr>
          <a:lstStyle/>
          <a:p>
            <a:r>
              <a:rPr lang="ru-RU" sz="4000" b="1" cap="all" dirty="0" smtClean="0">
                <a:solidFill>
                  <a:schemeClr val="accent6">
                    <a:lumMod val="50000"/>
                  </a:schemeClr>
                </a:solidFill>
              </a:rPr>
              <a:t>История храма </a:t>
            </a:r>
          </a:p>
          <a:p>
            <a:r>
              <a:rPr lang="ru-RU" sz="4000" b="1" cap="all" dirty="0" smtClean="0">
                <a:solidFill>
                  <a:schemeClr val="accent6">
                    <a:lumMod val="50000"/>
                  </a:schemeClr>
                </a:solidFill>
              </a:rPr>
              <a:t>во имя святого </a:t>
            </a:r>
          </a:p>
          <a:p>
            <a:r>
              <a:rPr lang="ru-RU" sz="4000" b="1" cap="all" dirty="0" smtClean="0">
                <a:solidFill>
                  <a:schemeClr val="accent6">
                    <a:lumMod val="50000"/>
                  </a:schemeClr>
                </a:solidFill>
              </a:rPr>
              <a:t>Архистратига  Михаила </a:t>
            </a:r>
          </a:p>
          <a:p>
            <a:endParaRPr lang="ru-RU" sz="40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2. Жизнь храма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36451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618856" cy="1143000"/>
          </a:xfrm>
        </p:spPr>
        <p:txBody>
          <a:bodyPr>
            <a:noAutofit/>
          </a:bodyPr>
          <a:lstStyle/>
          <a:p>
            <a:pPr algn="l"/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Пономари Юрий,</a:t>
            </a:r>
            <a:b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Андрей, Александр</a:t>
            </a:r>
            <a:endParaRPr lang="ru-RU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9218" name="Picture 2" descr="C:\Users\UsolcevaVP\Desktop\Для В.П\первый пономарь Юрий  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3086" y="692696"/>
            <a:ext cx="3692025" cy="240486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UsolcevaVP\Desktop\Для В.П\пономарь Александр Фаличев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18776"/>
          <a:stretch/>
        </p:blipFill>
        <p:spPr bwMode="auto">
          <a:xfrm>
            <a:off x="5076056" y="3460482"/>
            <a:ext cx="3672408" cy="289204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C:\Users\UsolcevaVP\Desktop\Для В.П\пономарь Андрей Дударев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628800"/>
            <a:ext cx="3528392" cy="470452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057130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Малое освящение храма</a:t>
            </a:r>
            <a:endParaRPr lang="ru-RU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0242" name="Picture 2" descr="C:\Users\UsolcevaVP\Desktop\малое освящение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439" y="1108875"/>
            <a:ext cx="7317969" cy="548847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552805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Эта дорога ведёт в храм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1266" name="Picture 2" descr="C:\Users\UsolcevaVP\Desktop\дорога к храму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440" y="1270894"/>
            <a:ext cx="7317968" cy="548847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054388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99992" y="620688"/>
            <a:ext cx="4186808" cy="1368152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Прихожане</a:t>
            </a:r>
            <a:endParaRPr lang="ru-RU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2290" name="Picture 2" descr="C:\Users\UsolcevaVP\Desktop\Для В.П\прихожанка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3" y="836712"/>
            <a:ext cx="3827682" cy="510202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C:\Users\UsolcevaVP\Desktop\приход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284984"/>
            <a:ext cx="3843580" cy="268376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262070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Таинство Соборование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3314" name="Picture 2" descr="C:\Users\UsolcevaVP\Desktop\собор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393" y="1397978"/>
            <a:ext cx="8297063" cy="498334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784959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Таинство Причастие</a:t>
            </a:r>
            <a:endParaRPr lang="ru-RU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4338" name="Picture 2" descr="C:\Users\UsolcevaVP\Desktop\причастие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752" y="1268232"/>
            <a:ext cx="7769680" cy="518510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05772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186808" cy="70609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  <a:t>Таинство Крещение</a:t>
            </a:r>
            <a:endParaRPr lang="ru-RU" sz="3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5362" name="Picture 2" descr="C:\Users\UsolcevaVP\Desktop\Для В.П\первое крещение в храме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908720"/>
            <a:ext cx="3161314" cy="218884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3" name="Picture 3" descr="C:\Users\UsolcevaVP\Desktop\Для В.П\Таинство Крещение (2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548680"/>
            <a:ext cx="3744416" cy="28083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 descr="C:\Users\UsolcevaVP\Desktop\Для В.П\Таинство Крещение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9480" t="16831"/>
          <a:stretch/>
        </p:blipFill>
        <p:spPr bwMode="auto">
          <a:xfrm>
            <a:off x="611560" y="3933056"/>
            <a:ext cx="3528392" cy="239339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5" name="Picture 5" descr="C:\Users\UsolcevaVP\Desktop\Для В.П\крещение детей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645024"/>
            <a:ext cx="3672408" cy="275528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7504" y="3284984"/>
            <a:ext cx="52565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  <a:t>Первое крещение в храме</a:t>
            </a:r>
            <a:endParaRPr lang="ru-RU" sz="32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53727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Таинство Венчание</a:t>
            </a:r>
            <a:endParaRPr lang="ru-RU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6386" name="Picture 2" descr="C:\Users\UsolcevaVP\Desktop\Для В.П\венчание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548" y="1412776"/>
            <a:ext cx="3618402" cy="482453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7" name="Picture 3" descr="C:\Users\UsolcevaVP\Desktop\Для В.П\освящение квартиры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2420888"/>
            <a:ext cx="4300736" cy="322555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788024" y="1628800"/>
            <a:ext cx="40249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  <a:t>Освящение квартиры</a:t>
            </a:r>
            <a:endParaRPr lang="ru-RU" sz="32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9367141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r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  <a:t>Освящение иордани на Крещение Господне</a:t>
            </a:r>
            <a:endParaRPr lang="ru-RU" sz="3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7410" name="Picture 2" descr="C:\Users\UsolcevaVP\Desktop\иордань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196752"/>
            <a:ext cx="2952328" cy="48998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1" name="Picture 3" descr="C:\Users\UsolcevaVP\Desktop\Для В.П\P107048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2348880"/>
            <a:ext cx="4056451" cy="30423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42069502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Вербное  воскресенье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8434" name="Picture 2" descr="C:\Users\UsolcevaVP\Desktop\вербное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859" y="1419778"/>
            <a:ext cx="8357605" cy="488954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9349900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4402832" cy="114300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  <a:t>Архангел Михаил- 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предводитель ангельского воинства</a:t>
            </a:r>
            <a:endParaRPr lang="ru-RU" sz="28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026" name="Picture 2" descr="C:\Users\UsolcevaVP\Desktop\Для В.П\archangel-mihail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70774"/>
            <a:ext cx="3744416" cy="614318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olcevaVP\Desktop\Михаил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408" y="1700808"/>
            <a:ext cx="3285081" cy="475252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188658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Светлое Христово Воскресение</a:t>
            </a:r>
            <a:endParaRPr lang="ru-RU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9458" name="Picture 2" descr="C:\Users\UsolcevaVP\Desktop\Пасха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196752"/>
            <a:ext cx="4949915" cy="330328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59" name="Picture 3" descr="C:\Users\UsolcevaVP\Desktop\коко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4005064"/>
            <a:ext cx="3927878" cy="235882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85024504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99992" y="274638"/>
            <a:ext cx="4186808" cy="2578298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Лития</a:t>
            </a:r>
            <a:b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9 мая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21507" name="Picture 3" descr="C:\Users\UsolcevaVP\Desktop\Для В.П\9 мая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620688"/>
            <a:ext cx="3672408" cy="558939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6" name="Picture 2" descr="C:\Users\UsolcevaVP\Desktop\Для В.П\лития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3212976"/>
            <a:ext cx="5013290" cy="301007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97095461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922114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Троица в </a:t>
            </a:r>
            <a:r>
              <a:rPr lang="ru-RU" sz="3600" b="1" dirty="0" err="1" smtClean="0">
                <a:solidFill>
                  <a:schemeClr val="accent6">
                    <a:lumMod val="50000"/>
                  </a:schemeClr>
                </a:solidFill>
              </a:rPr>
              <a:t>Ванаваре</a:t>
            </a:r>
            <a:endParaRPr lang="ru-RU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22530" name="Picture 2" descr="C:\Users\UsolcevaVP\Desktop\крыльцо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005064"/>
            <a:ext cx="3974592" cy="233476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1" name="Picture 3" descr="C:\Users\UsolcevaVP\Desktop\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96752"/>
            <a:ext cx="4311554" cy="25922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2" name="Picture 4" descr="C:\Users\UsolcevaVP\Desktop\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196752"/>
            <a:ext cx="3958523" cy="264298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3" name="Picture 5" descr="C:\Users\UsolcevaVP\Desktop\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933056"/>
            <a:ext cx="4151313" cy="24876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51788555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762872" cy="1714202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Прихожане любят свой храм</a:t>
            </a:r>
            <a:endParaRPr lang="ru-RU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23554" name="Picture 2" descr="C:\Users\UsolcevaVP\Desktop\Для В.П\прихожане облагораживают территорию храма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548680"/>
            <a:ext cx="3394472" cy="583584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5" name="Picture 3" descr="C:\Users\UsolcevaVP\Desktop\Для В.П\20.8.14 (13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280" y="2348880"/>
            <a:ext cx="4516760" cy="338757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59766010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635896" y="274638"/>
            <a:ext cx="5050904" cy="1282154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С любовью к храму</a:t>
            </a:r>
            <a:endParaRPr lang="ru-RU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026" name="Picture 2" descr="C:\Users\UsolcevaVP\Desktop\Для В.П\уборка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692696"/>
            <a:ext cx="3231284" cy="539005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olcevaVP\Desktop\Для В.П\дарение иконы св.Николая Чудотворца храму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1844824"/>
            <a:ext cx="4992787" cy="374459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52797422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Текст 14"/>
          <p:cNvSpPr>
            <a:spLocks noGrp="1"/>
          </p:cNvSpPr>
          <p:nvPr>
            <p:ph type="body" idx="1"/>
          </p:nvPr>
        </p:nvSpPr>
        <p:spPr>
          <a:xfrm>
            <a:off x="457200" y="404665"/>
            <a:ext cx="4042792" cy="1440159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</a:rPr>
              <a:t>Ковчег с частицей мощей святителя Николая Чудотворца</a:t>
            </a:r>
            <a:endParaRPr lang="ru-RU" sz="32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2" name="Объект 11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2060848"/>
            <a:ext cx="3096343" cy="4127194"/>
          </a:xfrm>
        </p:spPr>
      </p:pic>
      <p:sp>
        <p:nvSpPr>
          <p:cNvPr id="16" name="Текст 15"/>
          <p:cNvSpPr>
            <a:spLocks noGrp="1"/>
          </p:cNvSpPr>
          <p:nvPr>
            <p:ph type="body" sz="quarter" idx="3"/>
          </p:nvPr>
        </p:nvSpPr>
        <p:spPr>
          <a:xfrm>
            <a:off x="4645025" y="404665"/>
            <a:ext cx="4247455" cy="1512167"/>
          </a:xfrm>
        </p:spPr>
        <p:txBody>
          <a:bodyPr>
            <a:noAutofit/>
          </a:bodyPr>
          <a:lstStyle/>
          <a:p>
            <a:pPr algn="ctr"/>
            <a:endParaRPr lang="ru-RU" sz="3200" b="0" dirty="0" smtClean="0"/>
          </a:p>
          <a:p>
            <a:pPr algn="ctr"/>
            <a:endParaRPr lang="ru-RU" sz="3200" b="0" dirty="0" smtClean="0"/>
          </a:p>
          <a:p>
            <a:pPr algn="ctr"/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</a:rPr>
              <a:t>Ковчег с частицей мощей святой Матроны Московской</a:t>
            </a:r>
            <a:endParaRPr lang="ru-RU" sz="32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3" name="Объект 12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2132856"/>
            <a:ext cx="2736305" cy="4058080"/>
          </a:xfrm>
        </p:spPr>
      </p:pic>
    </p:spTree>
    <p:extLst>
      <p:ext uri="{BB962C8B-B14F-4D97-AF65-F5344CB8AC3E}">
        <p14:creationId xmlns="" xmlns:p14="http://schemas.microsoft.com/office/powerpoint/2010/main" val="2052731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Владыка Никанор в </a:t>
            </a:r>
            <a:r>
              <a:rPr lang="ru-RU" sz="3600" b="1" dirty="0" err="1" smtClean="0">
                <a:solidFill>
                  <a:schemeClr val="accent6">
                    <a:lumMod val="50000"/>
                  </a:schemeClr>
                </a:solidFill>
              </a:rPr>
              <a:t>Ванаваре</a:t>
            </a:r>
            <a:endParaRPr lang="ru-RU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026" name="Picture 2" descr="C:\Users\UsolcevaVP\Desktop\Для В.П\20.11.201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1268760"/>
            <a:ext cx="7742108" cy="5163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2930882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Полное освящение храма</a:t>
            </a:r>
            <a:endParaRPr lang="ru-RU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2050" name="Picture 2" descr="C:\Users\UsolcevaVP\Desktop\полное освящение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2537" y="1488464"/>
            <a:ext cx="7919903" cy="4748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6688142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Праздничная Божественная литургия</a:t>
            </a:r>
            <a:endParaRPr lang="ru-RU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3074" name="Picture 2" descr="C:\Users\UsolcevaVP\Desktop\литургия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9745" y="1354714"/>
            <a:ext cx="7964703" cy="4954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7924115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cs typeface="Arial" pitchFamily="34" charset="0"/>
              </a:rPr>
              <a:t>К Причастию – с чистой душой и благоговением</a:t>
            </a:r>
            <a:endParaRPr lang="ru-RU" sz="3600" b="1" dirty="0">
              <a:solidFill>
                <a:schemeClr val="accent6">
                  <a:lumMod val="50000"/>
                </a:schemeClr>
              </a:solidFill>
              <a:cs typeface="Arial" pitchFamily="34" charset="0"/>
            </a:endParaRPr>
          </a:p>
        </p:txBody>
      </p:sp>
      <p:pic>
        <p:nvPicPr>
          <p:cNvPr id="4098" name="Picture 2" descr="C:\Users\UsolcevaVP\Desktop\к причастию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4631" y="1628800"/>
            <a:ext cx="7861732" cy="4813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424765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Настоятель храма иерей Сергий</a:t>
            </a:r>
            <a:endParaRPr lang="ru-RU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2050" name="Picture 2" descr="C:\Users\UsolcevaVP\Desktop\Сергий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2179" y="1124744"/>
            <a:ext cx="4361238" cy="54006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862931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3826768" cy="2016224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Протоиерей Геннадий </a:t>
            </a:r>
            <a:r>
              <a:rPr lang="ru-RU" sz="2800" dirty="0" err="1" smtClean="0">
                <a:solidFill>
                  <a:schemeClr val="accent6">
                    <a:lumMod val="50000"/>
                  </a:schemeClr>
                </a:solidFill>
              </a:rPr>
              <a:t>Фаст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 - духовный наставник отца 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Сергия  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800" dirty="0"/>
              <a:t> 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476673"/>
            <a:ext cx="3466728" cy="648071"/>
          </a:xfrm>
        </p:spPr>
        <p:txBody>
          <a:bodyPr>
            <a:normAutofit fontScale="92500" lnSpcReduction="20000"/>
          </a:bodyPr>
          <a:lstStyle/>
          <a:p>
            <a:pPr algn="ctr"/>
            <a:endParaRPr lang="ru-RU" dirty="0" smtClean="0"/>
          </a:p>
          <a:p>
            <a:r>
              <a:rPr lang="ru-RU" dirty="0" smtClean="0"/>
              <a:t> </a:t>
            </a:r>
          </a:p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2050" name="Picture 2" descr="C:\Users\UsolcevaVP\Desktop\protoierey_gennadiy_fast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36912"/>
            <a:ext cx="3637940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Users\UsolcevaVP\Desktop\Для В.П\DSC_010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8" y="548680"/>
            <a:ext cx="4032448" cy="2670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UsolcevaVP\Desktop\Для В.П\таинство Причастие о.Геннадий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619709"/>
            <a:ext cx="4032448" cy="2689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7274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3466728" cy="1584176"/>
          </a:xfrm>
        </p:spPr>
        <p:txBody>
          <a:bodyPr>
            <a:normAutofit/>
          </a:bodyPr>
          <a:lstStyle/>
          <a:p>
            <a:pPr algn="l"/>
            <a:r>
              <a:rPr lang="ru-RU" sz="3200" b="1" dirty="0" smtClean="0"/>
              <a:t>Духовные беседы с отцом Геннадием</a:t>
            </a:r>
            <a:endParaRPr lang="ru-RU" sz="3200" b="1" dirty="0"/>
          </a:p>
        </p:txBody>
      </p:sp>
      <p:pic>
        <p:nvPicPr>
          <p:cNvPr id="6146" name="Picture 2" descr="C:\Users\UsolcevaVP\Desktop\с прихож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76672"/>
            <a:ext cx="3744416" cy="2500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UsolcevaVP\Desktop\духовные беседы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8725" b="13511"/>
          <a:stretch/>
        </p:blipFill>
        <p:spPr bwMode="auto">
          <a:xfrm>
            <a:off x="539552" y="2989448"/>
            <a:ext cx="5544616" cy="3503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7484598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/>
              <a:t>Три воина Христова: протоиерей Геннадий, иерей Сергий, иеромонах Арсений</a:t>
            </a:r>
            <a:endParaRPr lang="ru-RU" sz="3200" b="1" dirty="0"/>
          </a:p>
        </p:txBody>
      </p:sp>
      <p:pic>
        <p:nvPicPr>
          <p:cNvPr id="7170" name="Picture 2" descr="C:\Users\UsolcevaVP\Desktop\Для В.П\Воины Христовы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10803" y="1510920"/>
            <a:ext cx="7089589" cy="4726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2343011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  <a:t>Освящение </a:t>
            </a:r>
            <a:r>
              <a:rPr lang="ru-RU" sz="3200" b="1" dirty="0" err="1" smtClean="0">
                <a:solidFill>
                  <a:schemeClr val="accent6">
                    <a:lumMod val="50000"/>
                  </a:schemeClr>
                </a:solidFill>
              </a:rPr>
              <a:t>Ванавары</a:t>
            </a: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  <a:t> с вертолёта храмовой иконой Святого Архистратига Михаила</a:t>
            </a:r>
            <a:endParaRPr lang="ru-RU" sz="32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8194" name="Picture 2" descr="C:\Users\UsolcevaVP\Desktop\Для В.П\Освящение Ванавары на вертолете храмовой иконой 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628800"/>
            <a:ext cx="6470848" cy="4853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8069595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920" r="8944"/>
          <a:stretch/>
        </p:blipFill>
        <p:spPr bwMode="auto">
          <a:xfrm>
            <a:off x="2555776" y="1196752"/>
            <a:ext cx="4376118" cy="47136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dirty="0" smtClean="0">
                <a:latin typeface="Arial" pitchFamily="34" charset="0"/>
                <a:cs typeface="Arial" pitchFamily="34" charset="0"/>
              </a:rPr>
              <a:t> 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4355976" y="764704"/>
            <a:ext cx="4608512" cy="583264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«Дай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Бог, чтобы и здесь, на этой земле, совершалось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великое дело сознательного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вхождения людей </a:t>
            </a:r>
            <a:endParaRPr lang="ru-RU" b="1" dirty="0" smtClean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во храм». </a:t>
            </a:r>
          </a:p>
          <a:p>
            <a:pPr marL="0" indent="0" algn="r">
              <a:buNone/>
            </a:pP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Святейший  патриарх Кирилл </a:t>
            </a:r>
            <a:endParaRPr lang="ru-RU" b="1" i="1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C:\Users\UsolcevaVP\Desktop\1447063060-celeb_img_None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5690" r="30345"/>
          <a:stretch/>
        </p:blipFill>
        <p:spPr bwMode="auto">
          <a:xfrm>
            <a:off x="395536" y="836712"/>
            <a:ext cx="3661142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30210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692696"/>
            <a:ext cx="8424936" cy="5530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Презентация  подготовлена Усольцевой В.П., методистом МКУ ДПО «Эвенкийский </a:t>
            </a:r>
            <a:r>
              <a:rPr lang="ru-RU" sz="2800" b="1" dirty="0" err="1" smtClean="0">
                <a:latin typeface="Arial" pitchFamily="34" charset="0"/>
                <a:cs typeface="Arial" pitchFamily="34" charset="0"/>
              </a:rPr>
              <a:t>этнопедагогический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    центр»</a:t>
            </a:r>
          </a:p>
          <a:p>
            <a:endParaRPr lang="ru-RU" sz="2800" b="1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При создании презентации использованы:</a:t>
            </a:r>
          </a:p>
          <a:p>
            <a:r>
              <a:rPr lang="ru-RU" sz="2800" b="1" i="1" dirty="0" smtClean="0">
                <a:latin typeface="Arial" pitchFamily="34" charset="0"/>
                <a:cs typeface="Arial" pitchFamily="34" charset="0"/>
              </a:rPr>
              <a:t>- Шишкин Н.А. «Под сенью веры Христовой»,    Набережные  Челны, 2011 г.;</a:t>
            </a:r>
          </a:p>
          <a:p>
            <a:r>
              <a:rPr lang="ru-RU" sz="2800" b="1" i="1" dirty="0" smtClean="0">
                <a:latin typeface="Arial" pitchFamily="34" charset="0"/>
                <a:cs typeface="Arial" pitchFamily="34" charset="0"/>
              </a:rPr>
              <a:t>- презентация Власенко Т.А. «Православие в Эвенкии»; </a:t>
            </a:r>
          </a:p>
          <a:p>
            <a:r>
              <a:rPr lang="ru-RU" sz="2800" b="1" i="1" dirty="0" smtClean="0">
                <a:latin typeface="Arial" pitchFamily="34" charset="0"/>
                <a:cs typeface="Arial" pitchFamily="34" charset="0"/>
              </a:rPr>
              <a:t>- фотографии из архива храма.</a:t>
            </a:r>
            <a:endParaRPr lang="ru-RU" sz="2800" b="1" dirty="0" smtClean="0">
              <a:latin typeface="Arial" pitchFamily="34" charset="0"/>
              <a:cs typeface="Arial" pitchFamily="34" charset="0"/>
            </a:endParaRPr>
          </a:p>
          <a:p>
            <a:endParaRPr lang="ru-RU" i="1" dirty="0" smtClean="0">
              <a:latin typeface="Arial" pitchFamily="34" charset="0"/>
              <a:cs typeface="Arial" pitchFamily="34" charset="0"/>
            </a:endParaRPr>
          </a:p>
          <a:p>
            <a:endParaRPr lang="ru-RU" b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с. </a:t>
            </a:r>
            <a:r>
              <a:rPr lang="ru-RU" sz="2800" b="1" dirty="0" err="1" smtClean="0">
                <a:latin typeface="Arial" pitchFamily="34" charset="0"/>
                <a:cs typeface="Arial" pitchFamily="34" charset="0"/>
              </a:rPr>
              <a:t>Ванавара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, 2018 год</a:t>
            </a:r>
            <a:endParaRPr lang="ru-RU" sz="2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Алтарь </a:t>
            </a: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– святая святых в новом храме</a:t>
            </a:r>
            <a:endParaRPr lang="ru-RU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3074" name="Picture 2" descr="C:\Users\UsolcevaVP\Desktop\алтарь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0068" y="1364886"/>
            <a:ext cx="3871528" cy="516045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UsolcevaVP\Desktop\в алтаре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364886"/>
            <a:ext cx="3871272" cy="516045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745877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Первые шаги к Богу</a:t>
            </a:r>
            <a:endParaRPr lang="ru-RU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098" name="Picture 2" descr="C:\Users\UsolcevaVP\Desktop\первые шаги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196752"/>
            <a:ext cx="6576753" cy="493143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390099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Первый молебен в новом храме</a:t>
            </a:r>
            <a:endParaRPr lang="ru-RU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5122" name="Picture 2" descr="C:\Users\UsolcevaVP\Desktop\Для В.П\первый молебен в храме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412776"/>
            <a:ext cx="7979387" cy="459749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254010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Первая литургия</a:t>
            </a:r>
            <a:endParaRPr lang="ru-RU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6146" name="Picture 2" descr="C:\Users\UsolcevaVP\Desktop\Для В.П\первые литургии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965" y="1268760"/>
            <a:ext cx="8283654" cy="511256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198050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47864" y="836712"/>
            <a:ext cx="5338936" cy="1080120"/>
          </a:xfrm>
        </p:spPr>
        <p:txBody>
          <a:bodyPr>
            <a:normAutofit fontScale="90000"/>
          </a:bodyPr>
          <a:lstStyle/>
          <a:p>
            <a:r>
              <a:rPr lang="ru-RU" sz="4000" b="1" dirty="0" err="1" smtClean="0">
                <a:solidFill>
                  <a:schemeClr val="accent6">
                    <a:lumMod val="50000"/>
                  </a:schemeClr>
                </a:solidFill>
              </a:rPr>
              <a:t>Просфорница</a:t>
            </a: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</a:rPr>
              <a:t> Ирина с дочерью Марией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3100" b="1" dirty="0" smtClean="0">
                <a:solidFill>
                  <a:schemeClr val="accent6">
                    <a:lumMod val="50000"/>
                  </a:schemeClr>
                </a:solidFill>
              </a:rPr>
              <a:t>Первые просфоры</a:t>
            </a:r>
            <a:endParaRPr lang="ru-RU" sz="31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7170" name="Picture 2" descr="C:\Users\UsolcevaVP\Desktop\Ирина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547345"/>
            <a:ext cx="3096344" cy="590599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UsolcevaVP\Desktop\Для В.П\первые просфоры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2162" y="2636912"/>
            <a:ext cx="4992554" cy="374441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780123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На клиросе Матрёна,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Татьяна,Вера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8194" name="Picture 2" descr="C:\Users\UsolcevaVP\Desktop\Для В.П\клирос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355" y="1358934"/>
            <a:ext cx="8376109" cy="502239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360805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</TotalTime>
  <Words>246</Words>
  <Application>Microsoft Office PowerPoint</Application>
  <PresentationFormat>Экран (4:3)</PresentationFormat>
  <Paragraphs>60</Paragraphs>
  <Slides>36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Тема Office</vt:lpstr>
      <vt:lpstr>Слайд 1</vt:lpstr>
      <vt:lpstr>Архангел Михаил- предводитель ангельского воинства</vt:lpstr>
      <vt:lpstr>Настоятель храма иерей Сергий</vt:lpstr>
      <vt:lpstr>Алтарь – святая святых в новом храме</vt:lpstr>
      <vt:lpstr>Первые шаги к Богу</vt:lpstr>
      <vt:lpstr>Первый молебен в новом храме</vt:lpstr>
      <vt:lpstr>Первая литургия</vt:lpstr>
      <vt:lpstr>Просфорница Ирина с дочерью Марией  Первые просфоры</vt:lpstr>
      <vt:lpstr>На клиросе Матрёна, Татьяна,Вера</vt:lpstr>
      <vt:lpstr>Пономари Юрий, Андрей, Александр</vt:lpstr>
      <vt:lpstr>Малое освящение храма</vt:lpstr>
      <vt:lpstr>Эта дорога ведёт в храм</vt:lpstr>
      <vt:lpstr>Прихожане</vt:lpstr>
      <vt:lpstr>Таинство Соборование</vt:lpstr>
      <vt:lpstr>Таинство Причастие</vt:lpstr>
      <vt:lpstr>Таинство Крещение</vt:lpstr>
      <vt:lpstr>Таинство Венчание</vt:lpstr>
      <vt:lpstr>Освящение иордани на Крещение Господне</vt:lpstr>
      <vt:lpstr>Вербное  воскресенье</vt:lpstr>
      <vt:lpstr>Светлое Христово Воскресение</vt:lpstr>
      <vt:lpstr>Лития 9 мая</vt:lpstr>
      <vt:lpstr>Троица в Ванаваре</vt:lpstr>
      <vt:lpstr>Прихожане любят свой храм</vt:lpstr>
      <vt:lpstr>С любовью к храму</vt:lpstr>
      <vt:lpstr>Слайд 25</vt:lpstr>
      <vt:lpstr>Владыка Никанор в Ванаваре</vt:lpstr>
      <vt:lpstr>Полное освящение храма</vt:lpstr>
      <vt:lpstr>Праздничная Божественная литургия</vt:lpstr>
      <vt:lpstr>К Причастию – с чистой душой и благоговением</vt:lpstr>
      <vt:lpstr>Протоиерей Геннадий Фаст - духовный наставник отца Сергия    </vt:lpstr>
      <vt:lpstr>Духовные беседы с отцом Геннадием</vt:lpstr>
      <vt:lpstr>Три воина Христова: протоиерей Геннадий, иерей Сергий, иеромонах Арсений</vt:lpstr>
      <vt:lpstr>Освящение Ванавары с вертолёта храмовой иконой Святого Архистратига Михаила</vt:lpstr>
      <vt:lpstr>Слайд 34</vt:lpstr>
      <vt:lpstr>  </vt:lpstr>
      <vt:lpstr>Слайд 36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Усольцева В.П.</dc:creator>
  <cp:lastModifiedBy>Жук К.И.</cp:lastModifiedBy>
  <cp:revision>21</cp:revision>
  <dcterms:created xsi:type="dcterms:W3CDTF">2018-05-25T10:34:34Z</dcterms:created>
  <dcterms:modified xsi:type="dcterms:W3CDTF">2018-06-08T07:47:31Z</dcterms:modified>
</cp:coreProperties>
</file>