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60" r:id="rId5"/>
    <p:sldId id="266" r:id="rId6"/>
    <p:sldId id="267" r:id="rId7"/>
    <p:sldId id="268" r:id="rId8"/>
    <p:sldId id="269" r:id="rId9"/>
    <p:sldId id="276" r:id="rId10"/>
    <p:sldId id="270" r:id="rId11"/>
    <p:sldId id="271" r:id="rId12"/>
    <p:sldId id="272" r:id="rId13"/>
    <p:sldId id="273" r:id="rId14"/>
    <p:sldId id="274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C785-58A8-4672-AA24-4C9D48104945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EBB7-38B4-4002-AB18-649137923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1080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C785-58A8-4672-AA24-4C9D48104945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EBB7-38B4-4002-AB18-649137923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1528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C785-58A8-4672-AA24-4C9D48104945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EBB7-38B4-4002-AB18-649137923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3194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C785-58A8-4672-AA24-4C9D48104945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EBB7-38B4-4002-AB18-649137923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55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C785-58A8-4672-AA24-4C9D48104945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EBB7-38B4-4002-AB18-649137923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082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C785-58A8-4672-AA24-4C9D48104945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EBB7-38B4-4002-AB18-649137923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0699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C785-58A8-4672-AA24-4C9D48104945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EBB7-38B4-4002-AB18-649137923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5346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C785-58A8-4672-AA24-4C9D48104945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EBB7-38B4-4002-AB18-649137923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3916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C785-58A8-4672-AA24-4C9D48104945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EBB7-38B4-4002-AB18-649137923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388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C785-58A8-4672-AA24-4C9D48104945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EBB7-38B4-4002-AB18-649137923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948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C785-58A8-4672-AA24-4C9D48104945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EBB7-38B4-4002-AB18-649137923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8752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DC785-58A8-4672-AA24-4C9D48104945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BEBB7-38B4-4002-AB18-649137923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6752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660033"/>
                </a:solidFill>
              </a:rPr>
              <a:t>3. ЖИЗНЬ В МИРУ</a:t>
            </a:r>
            <a:br>
              <a:rPr lang="ru-RU" b="1" dirty="0" smtClean="0">
                <a:solidFill>
                  <a:srgbClr val="660033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sz="3100" b="1" dirty="0"/>
          </a:p>
        </p:txBody>
      </p:sp>
      <p:pic>
        <p:nvPicPr>
          <p:cNvPr id="1026" name="Picture 2" descr="C:\Users\UsolcevaVP\Desktop\одува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500688" cy="487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728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33"/>
                </a:solidFill>
              </a:rPr>
              <a:t>Пасхальное угощение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5122" name="Picture 2" descr="C:\Users\UsolcevaVP\Desktop\обе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7920880" cy="49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971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660033"/>
                </a:solidFill>
              </a:rPr>
              <a:t>Рождество в детском саду «Северок»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3075" name="Picture 3" descr="C:\Users\UsolcevaVP\Desktop\севе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742042" cy="4653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9112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33"/>
                </a:solidFill>
              </a:rPr>
              <a:t>Твори добро!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6146" name="Picture 2" descr="C:\Users\UsolcevaVP\Desktop\в дипи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245" y="1340768"/>
            <a:ext cx="8136203" cy="52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9283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33"/>
                </a:solidFill>
              </a:rPr>
              <a:t>Доброе дело выпускников 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4098" name="Picture 2" descr="C:\Users\UsolcevaVP\Desktop\посадка деревье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99592" y="1484784"/>
            <a:ext cx="7304290" cy="487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1014412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4725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3" y="404664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	</a:t>
            </a:r>
            <a:r>
              <a:rPr lang="ru-RU" b="1" i="1" dirty="0" smtClean="0"/>
              <a:t>              </a:t>
            </a:r>
            <a:r>
              <a:rPr lang="ru-RU" sz="2800" b="1" i="1" dirty="0" smtClean="0"/>
              <a:t> </a:t>
            </a:r>
            <a:r>
              <a:rPr lang="ru-RU" sz="4400" b="1" dirty="0">
                <a:solidFill>
                  <a:srgbClr val="660033"/>
                </a:solidFill>
              </a:rPr>
              <a:t>Русь </a:t>
            </a:r>
            <a:r>
              <a:rPr lang="ru-RU" sz="4400" b="1" dirty="0" smtClean="0">
                <a:solidFill>
                  <a:srgbClr val="660033"/>
                </a:solidFill>
              </a:rPr>
              <a:t>Святая, </a:t>
            </a:r>
            <a:r>
              <a:rPr lang="ru-RU" sz="4400" b="1" dirty="0">
                <a:solidFill>
                  <a:srgbClr val="660033"/>
                </a:solidFill>
              </a:rPr>
              <a:t>храни </a:t>
            </a:r>
            <a:r>
              <a:rPr lang="ru-RU" sz="4400" b="1" dirty="0" smtClean="0">
                <a:solidFill>
                  <a:srgbClr val="660033"/>
                </a:solidFill>
              </a:rPr>
              <a:t>веру! </a:t>
            </a:r>
          </a:p>
          <a:p>
            <a:pPr algn="just"/>
            <a:r>
              <a:rPr lang="ru-RU" sz="2800" b="1" dirty="0"/>
              <a:t>	</a:t>
            </a:r>
            <a:endParaRPr lang="ru-RU" dirty="0"/>
          </a:p>
        </p:txBody>
      </p:sp>
      <p:pic>
        <p:nvPicPr>
          <p:cNvPr id="4099" name="Picture 3" descr="C:\Users\UsolcevaVP\Desktop\пра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975" y="1412776"/>
            <a:ext cx="8455413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3112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424936" cy="5530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Презентация  подготовлена Усольцевой В.П., методистом МКУ ДПО «Эвенкийский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этнопедагогический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центр»</a:t>
            </a:r>
          </a:p>
          <a:p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При создании презентации использованы:</a:t>
            </a:r>
          </a:p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- Шишкин Н.А. «Под сенью веры Христовой»,    Набережные  Челны, 2011 г.;</a:t>
            </a:r>
          </a:p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- презентация Власенко Т.А. «Православие в Эвенкии»; </a:t>
            </a:r>
          </a:p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- фотографии из архива храма.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с.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Ванавара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, 2018 год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660033"/>
                </a:solidFill>
              </a:rPr>
              <a:t>Отец Сергий и Матушка Любовь с юными прихожанками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2050" name="Picture 2" descr="C:\Users\UsolcevaVP\Desktop\Для В.П\матушка с батюшкой с юными прихожанами на Рождественском празднике в клуб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7168192" cy="47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236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660033"/>
                </a:solidFill>
              </a:rPr>
              <a:t>Владыка Никанор в детском доме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3074" name="Picture 2" descr="C:\Users\UsolcevaVP\Desktop\Для В.П\22.11.2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352928" cy="469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17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660033"/>
                </a:solidFill>
              </a:rPr>
              <a:t>Освящение часовни в детском доме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4" name="Picture 2" descr="C:\Users\UsolcevaVP\Desktop\освящение часовн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3888432" cy="489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olcevaVP\Desktop\Для В.П\в часовне дд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3484918" cy="485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479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33"/>
                </a:solidFill>
              </a:rPr>
              <a:t>Воскресная школа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6146" name="Picture 2" descr="C:\Users\UsolcevaVP\Desktop\Для В.П\в часовне детского дом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136904" cy="457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946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33"/>
                </a:solidFill>
              </a:rPr>
              <a:t>В детском доме праздник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7170" name="Picture 2" descr="C:\Users\UsolcevaVP\Desktop\Для В.П\на юбилеи детского дом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044699" cy="484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675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33"/>
                </a:solidFill>
              </a:rPr>
              <a:t>Прихожане перед концертом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2050" name="Picture 2" descr="C:\Users\UsolcevaVP\Desktop\прихож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395818"/>
            <a:ext cx="6624736" cy="496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931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UsolcevaVP\Desktop\петушок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38" r="12538"/>
          <a:stretch>
            <a:fillRect/>
          </a:stretch>
        </p:blipFill>
        <p:spPr bwMode="auto">
          <a:xfrm>
            <a:off x="323528" y="260648"/>
            <a:ext cx="3888432" cy="275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olcevaVP\Desktop\печеньк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0648"/>
            <a:ext cx="4554388" cy="273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olcevaVP\Desktop\артисты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815" y="2852936"/>
            <a:ext cx="846135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1634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660033"/>
                </a:solidFill>
              </a:rPr>
              <a:t>Словно ангелы слетели с небес…</a:t>
            </a:r>
            <a:endParaRPr lang="ru-RU" sz="4000" b="1" dirty="0">
              <a:solidFill>
                <a:srgbClr val="660033"/>
              </a:solidFill>
            </a:endParaRPr>
          </a:p>
        </p:txBody>
      </p:sp>
      <p:pic>
        <p:nvPicPr>
          <p:cNvPr id="1026" name="Picture 2" descr="C:\Users\UsolcevaVP\Desktop\ангелы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906"/>
          <a:stretch/>
        </p:blipFill>
        <p:spPr bwMode="auto">
          <a:xfrm>
            <a:off x="683568" y="1340768"/>
            <a:ext cx="7799423" cy="509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29553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105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3. ЖИЗНЬ В МИРУ   </vt:lpstr>
      <vt:lpstr>Отец Сергий и Матушка Любовь с юными прихожанками</vt:lpstr>
      <vt:lpstr>Владыка Никанор в детском доме</vt:lpstr>
      <vt:lpstr>Освящение часовни в детском доме</vt:lpstr>
      <vt:lpstr>Воскресная школа</vt:lpstr>
      <vt:lpstr>В детском доме праздник</vt:lpstr>
      <vt:lpstr>Прихожане перед концертом</vt:lpstr>
      <vt:lpstr>Слайд 8</vt:lpstr>
      <vt:lpstr>Словно ангелы слетели с небес…</vt:lpstr>
      <vt:lpstr>Пасхальное угощение</vt:lpstr>
      <vt:lpstr>Рождество в детском саду «Северок»</vt:lpstr>
      <vt:lpstr>Твори добро!</vt:lpstr>
      <vt:lpstr>Доброе дело выпускников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В МИРУ</dc:title>
  <dc:creator>Усольцева В.П.</dc:creator>
  <cp:lastModifiedBy>Жук К.И.</cp:lastModifiedBy>
  <cp:revision>20</cp:revision>
  <dcterms:created xsi:type="dcterms:W3CDTF">2018-05-25T04:37:55Z</dcterms:created>
  <dcterms:modified xsi:type="dcterms:W3CDTF">2018-06-08T07:49:07Z</dcterms:modified>
</cp:coreProperties>
</file>