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9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CCECFF"/>
    <a:srgbClr val="800000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6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99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88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48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43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70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78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04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20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98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58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C085-4093-41E9-BEB3-7739C220410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985C-C343-489F-ADC8-E8C0785BFB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17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ОЛЬГА\Мои рисунки\КАРТИНКИ\Буквы-\0_4af5b_8e68fafa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08425">
            <a:off x="1770700" y="1776299"/>
            <a:ext cx="1392933" cy="13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ОЛЬГА\Мои рисунки\КАРТИНКИ\Буквы-\0_4af5e_6ae5faf2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93007"/>
            <a:ext cx="1380080" cy="13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ОЛЬГА\Мои рисунки\КАРТИНКИ\Буквы-\0_4af5c_fd3e4f13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479" y="1072163"/>
            <a:ext cx="1518817" cy="15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Ольга\Desktop\ОЛЬГА\Мои рисунки\КАРТИНКИ\Буквы-\0_4af5c_fd3e4f13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53948"/>
            <a:ext cx="1518817" cy="15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\Desktop\ОЛЬГА\Мои рисунки\КАРТИНКИ\Буквы-\0_4af55_baaed1b8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4413">
            <a:off x="5513501" y="1087539"/>
            <a:ext cx="1374800" cy="13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Ольга\Desktop\ОЛЬГА\Мои рисунки\КАРТИНКИ\Буквы-\0_4af53_8bddbb56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97331">
            <a:off x="6492354" y="1354130"/>
            <a:ext cx="1459677" cy="14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льга\Desktop\ОЛЬГА\Мои рисунки\КАРТИНКИ\Буквы-\0_4af54_2a8d31ec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78567">
            <a:off x="7655773" y="1915891"/>
            <a:ext cx="1350180" cy="13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ьга\Desktop\ОЛЬГА\Мои рисунки\КАРТИНКИ\дети\д177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6810850" cy="698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7166" y="2992953"/>
            <a:ext cx="55164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качества знаний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1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241166"/>
            <a:ext cx="2232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</a:rPr>
              <a:t>4 класс</a:t>
            </a:r>
            <a:endParaRPr lang="ru-RU" sz="4800" b="1" dirty="0">
              <a:solidFill>
                <a:srgbClr val="8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036497" y="241166"/>
            <a:ext cx="0" cy="62841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63688" y="6669360"/>
            <a:ext cx="72728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28794" y="485776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Владимирова Ольга Владимировна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«Туринская средняя школа»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РАЗРАБОТКИ СЕНТЯБРЬ\Владимирова О.В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4572008"/>
            <a:ext cx="1576581" cy="1876401"/>
          </a:xfrm>
          <a:prstGeom prst="rect">
            <a:avLst/>
          </a:prstGeom>
          <a:noFill/>
        </p:spPr>
      </p:pic>
      <p:pic>
        <p:nvPicPr>
          <p:cNvPr id="16" name="Picture 2" descr="E:\РАЗРАБОТКИ СЕНТЯБРЬ\Владимирова О.В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581128"/>
            <a:ext cx="1576581" cy="187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59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 Найди слово, являющееся проверочным в данной группе слов: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бочонок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бочка  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бочковой   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бочоночек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4509120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44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2951" y="224644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9. Отметь слово, в котором пропущена буква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2950" indent="-74295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льжение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тёжный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нёнок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г…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ризонт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4995" y="328498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10. Укажи слово с непроизносимой согласной: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чудес…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ный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счас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ливый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ужас…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ный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яс…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ный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340314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6884" y="291480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11. Отметь слово, в котором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является приставкой:</a:t>
            </a:r>
            <a:endParaRPr lang="ru-RU" sz="4000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(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)бежать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(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(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sz="4000" b="1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)кой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(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днебесье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278795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бежать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Описание: C:\Users\Ольга\Documents\img8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77" t="53963" r="38776" b="43143"/>
          <a:stretch>
            <a:fillRect/>
          </a:stretch>
        </p:blipFill>
        <p:spPr bwMode="auto">
          <a:xfrm>
            <a:off x="4932040" y="2620817"/>
            <a:ext cx="768300" cy="5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74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2951" y="268454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12. Найди слово, в котором пишется разделительный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ь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знак: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с…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едобный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под...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ём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п…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ёт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об...ест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414908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7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13. Замени выделенные слова синонимами: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черная работа 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прекрасная принцесса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караулить огород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1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14.   Запиши к данным словам антонимы, не используя при этом слова с приставкой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не-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говорить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смех — </a:t>
            </a:r>
          </a:p>
          <a:p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живой — 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3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15.   Запиши в каждый столбик таблицы по 2 слова из данных предложений.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небе блеснули лучи утреннего солнца. Ночная тьма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уступила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место яркому дню. Над душистыми цветами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кружатся пчёлы.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32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1353895"/>
              </p:ext>
            </p:extLst>
          </p:nvPr>
        </p:nvGraphicFramePr>
        <p:xfrm>
          <a:off x="539552" y="4725144"/>
          <a:ext cx="7992888" cy="1909944"/>
        </p:xfrm>
        <a:graphic>
          <a:graphicData uri="http://schemas.openxmlformats.org/drawingml/2006/table">
            <a:tbl>
              <a:tblPr/>
              <a:tblGrid>
                <a:gridCol w="2546484"/>
                <a:gridCol w="2350130"/>
                <a:gridCol w="1516721"/>
                <a:gridCol w="1579553"/>
              </a:tblGrid>
              <a:tr h="95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Имена существительные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Имена прилагательные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Глаголы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Предлоги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62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16   Какой падеж имени существительного отсутствует в предложении?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Легкий весенний морозец к вечеру затягивал звездами </a:t>
            </a:r>
            <a:r>
              <a:rPr lang="ru-RU" sz="3600" i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лужицы </a:t>
            </a:r>
            <a:r>
              <a:rPr lang="ru-RU" sz="3600" i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около парадного крыльца.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предложный       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винительный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дательный          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родительный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5301208"/>
            <a:ext cx="3096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93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17. Допиши окончания в именах существительных: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2950" indent="-74295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идти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дорог…</a:t>
            </a:r>
          </a:p>
          <a:p>
            <a:pPr lvl="0">
              <a:lnSpc>
                <a:spcPct val="115000"/>
              </a:lnSpc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по крыш… вагона        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в лесной 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избушк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около старой 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деревн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1973" y="2654044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3429000"/>
            <a:ext cx="61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4403" y="407707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79715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9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Найди слово, написание которого не соответствует его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произношению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1) случай   </a:t>
            </a:r>
          </a:p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2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вокзал 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любить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белка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23728" y="4365104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83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4030" y="246827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18. Какие окончания имеют в </a:t>
            </a:r>
            <a:r>
              <a:rPr lang="ru-RU" sz="3600" b="1" i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предложном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падеже слова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февраль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спираль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endParaRPr lang="ru-RU" sz="3600" b="1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Слова имеют разные окончания, так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…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Слова имеют одинаковые окончания, так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…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5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19. В каком словосочетании верно определён падеж имени прилагательного: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сквозь прошлогоднюю траву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при малейшем движении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о кратчайшем пути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ранней прогулкой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5745" y="3747000"/>
            <a:ext cx="131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9568" y="43734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9858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8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2951" y="28766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20. Найди словосочетание, в котором у прилагательного в окончании пропущена буква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на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вечерн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…й прогулке                     3) у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немецк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…х овчарок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в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мелькающ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…х машинах                4)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средн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…й дом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3124565"/>
            <a:ext cx="684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0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2951" y="28766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21. Какой из глаголов относится ко второму спряжению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742950" indent="-74295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сверкать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укреплять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держать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успеть</a:t>
            </a:r>
          </a:p>
          <a:p>
            <a:pPr lvl="0">
              <a:lnSpc>
                <a:spcPct val="115000"/>
              </a:lnSpc>
            </a:pPr>
            <a:endParaRPr lang="ru-RU" sz="4000" b="1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3780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08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22. Вставь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или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окончания глаголов: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пада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шь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стро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шь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ход…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шь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смотр…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шь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742519"/>
            <a:ext cx="756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9180" y="344278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1700" y="416607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216" y="485069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2951" y="2731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23. Найди слово, в котором </a:t>
            </a:r>
            <a:r>
              <a:rPr lang="ru-RU" sz="4000" b="1" i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пишется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ь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знак: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зажеч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чертёж…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молодёж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глуш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275711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077072"/>
            <a:ext cx="582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123" y="4846513"/>
            <a:ext cx="536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4221088"/>
            <a:ext cx="288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40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24 Отметь словосочетание: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около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елки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солнечный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луч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ветер шумит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перед грозой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3861048"/>
            <a:ext cx="39538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79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25. Найди побудительное предложение.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Сперва подумай, потом говори.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Что бы съесть такого вкусного?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Ленивый праздники знает, а будней не помнит.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Одним махом поля не объехать.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3284984"/>
            <a:ext cx="6984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63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26. Найди предложение с однородными сказуемыми.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Вечером завыл в трубах ветер, загудел среди деревьев.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И роща, и красивый фасад дома отражались в озере.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За рекой поднимаются дубовые, пихтовые, сосновые леса.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В начале апреля уже шумели скворцы, и летали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жёлтые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бабочки.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08104" y="234888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27784" y="234888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7784" y="2492896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0" y="2348880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32240" y="2492896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96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27. Найди предложение, в котором правильно поставлены знаки препинания.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Заводу требуются грамотные инженеры, бригадиры и умелые рабочие.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Музыкант взял скрипку, и заиграл прекрасную и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волнующую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музыку.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Сильный дождь громко барабанил по железной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крыше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 по оконным стеклам.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Плотники пилят и строгают доски строят и чинят дома.</a:t>
            </a:r>
          </a:p>
        </p:txBody>
      </p:sp>
      <p:sp>
        <p:nvSpPr>
          <p:cNvPr id="3" name="Овал 2"/>
          <p:cNvSpPr/>
          <p:nvPr/>
        </p:nvSpPr>
        <p:spPr>
          <a:xfrm>
            <a:off x="467544" y="1916832"/>
            <a:ext cx="432048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3568" y="2924944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71800" y="2924944"/>
            <a:ext cx="18164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44208" y="2924944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86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2.Сколько звуков и букв в слове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огонь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5 звуков, 5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букв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6 звуков, 5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букв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4 звука, 5 букв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5 звуков, 4 буквы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4869160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86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28. Найди предложение, в котором допущена речевая ошибка.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Окно занавешено красивым тюлем.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 У моей собачки смешной хохолок, как у свиристели.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 Она прекрасный учитель.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 Зачем вы все из моей сумки </a:t>
            </a:r>
            <a:r>
              <a:rPr lang="ru-RU" sz="36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вытряхли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6093296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07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29. Закончи рассказ 2—3 предложениями.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лесу, недалеко от опушки, стояла старая осина. В ней было дупло.</a:t>
            </a:r>
          </a:p>
        </p:txBody>
      </p:sp>
    </p:spTree>
    <p:extLst>
      <p:ext uri="{BB962C8B-B14F-4D97-AF65-F5344CB8AC3E}">
        <p14:creationId xmlns:p14="http://schemas.microsoft.com/office/powerpoint/2010/main" xmlns="" val="11822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30. Напиши открытку-поздравление папе с Днём защитника Отечества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b="1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b="1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Picture 2" descr="C:\Users\Владимировы\Desktop\Documents\23_fevral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713" y="2852936"/>
            <a:ext cx="3684287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72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ru-RU" sz="4000" b="1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4000" b="1" dirty="0" smtClean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8369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Ресурс: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Русский язык. 4-5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Мониторинг качества знаний. – А.Б.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Малюшкин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Е.Ю. Рогачева, Н.А. Тарасова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8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Поставь знак ударения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словах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солдат, давно, абзац, дециметр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763688" y="4221088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707904" y="4290772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860032" y="4221088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092280" y="4264921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49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Какое слово </a:t>
            </a:r>
            <a:r>
              <a:rPr lang="ru-RU" sz="4000" b="1" i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нельзя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перенести: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742950" indent="-74295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вальс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шпион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крючки   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бегать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3140968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99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Выбери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схему, соответствующую 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слову</a:t>
            </a:r>
            <a:r>
              <a:rPr lang="ru-RU" sz="4000" b="1" i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подножка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1)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4)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4" name="Рисунок 13" descr="C:\Users\Ольга\Documents\img888.jpg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77" t="53962" r="24713" b="42490"/>
          <a:stretch/>
        </p:blipFill>
        <p:spPr bwMode="auto">
          <a:xfrm>
            <a:off x="1187625" y="3305174"/>
            <a:ext cx="2232248" cy="555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C:\Users\Ольга\Documents\img888.jpg"/>
          <p:cNvPicPr/>
          <p:nvPr/>
        </p:nvPicPr>
        <p:blipFill rotWithShape="1"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05" t="53962" r="24713" b="42490"/>
          <a:stretch/>
        </p:blipFill>
        <p:spPr bwMode="auto">
          <a:xfrm>
            <a:off x="1187624" y="3886381"/>
            <a:ext cx="1656184" cy="504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C:\Users\Ольга\Documents\img891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59" t="55120" r="21220" b="41681"/>
          <a:stretch/>
        </p:blipFill>
        <p:spPr bwMode="auto">
          <a:xfrm>
            <a:off x="1099713" y="4797152"/>
            <a:ext cx="1744095" cy="43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 descr="C:\Users\Ольга\Documents\img891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99" t="55120" r="21220" b="41681"/>
          <a:stretch/>
        </p:blipFill>
        <p:spPr bwMode="auto">
          <a:xfrm>
            <a:off x="1217030" y="5517232"/>
            <a:ext cx="1194730" cy="43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1560" y="3861047"/>
            <a:ext cx="2808313" cy="25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31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2951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Запиши слова в четыре столбика в зависимости от того, в какой части слова находится орфограмма: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ежик,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с) темнотой,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низкий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подпрыгнул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заметка,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на)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обруче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сварщик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поезде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0313997"/>
              </p:ext>
            </p:extLst>
          </p:nvPr>
        </p:nvGraphicFramePr>
        <p:xfrm>
          <a:off x="755576" y="4221089"/>
          <a:ext cx="7632848" cy="2160239"/>
        </p:xfrm>
        <a:graphic>
          <a:graphicData uri="http://schemas.openxmlformats.org/drawingml/2006/table">
            <a:tbl>
              <a:tblPr/>
              <a:tblGrid>
                <a:gridCol w="1925381"/>
                <a:gridCol w="1921193"/>
                <a:gridCol w="1901093"/>
                <a:gridCol w="1885181"/>
              </a:tblGrid>
              <a:tr h="412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□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Рисунок 9" descr="Описание: C:\Users\Ольга\Documents\img8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24" t="53963" r="31219" b="43143"/>
          <a:stretch>
            <a:fillRect/>
          </a:stretch>
        </p:blipFill>
        <p:spPr bwMode="auto">
          <a:xfrm>
            <a:off x="3375298" y="4352373"/>
            <a:ext cx="3429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0" descr="Описание: C:\Users\Ольга\Documents\img88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59" t="53963" r="28911" b="43144"/>
          <a:stretch>
            <a:fillRect/>
          </a:stretch>
        </p:blipFill>
        <p:spPr bwMode="auto">
          <a:xfrm>
            <a:off x="5179154" y="4319757"/>
            <a:ext cx="144016" cy="2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Ольга\Documents\img888.jpg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77" t="53962" r="38776" b="43143"/>
          <a:stretch/>
        </p:blipFill>
        <p:spPr bwMode="auto">
          <a:xfrm>
            <a:off x="1586296" y="4293096"/>
            <a:ext cx="450311" cy="200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9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9178500"/>
              </p:ext>
            </p:extLst>
          </p:nvPr>
        </p:nvGraphicFramePr>
        <p:xfrm>
          <a:off x="395536" y="2060848"/>
          <a:ext cx="8352928" cy="2542572"/>
        </p:xfrm>
        <a:graphic>
          <a:graphicData uri="http://schemas.openxmlformats.org/drawingml/2006/table">
            <a:tbl>
              <a:tblPr/>
              <a:tblGrid>
                <a:gridCol w="2107020"/>
                <a:gridCol w="2102438"/>
                <a:gridCol w="2080442"/>
                <a:gridCol w="2063028"/>
              </a:tblGrid>
              <a:tr h="65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заметка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(с) темнотой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ежик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(на) обруче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подпрыгнул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низкий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сварщик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(в) поезде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Рисунок 8" descr="Описание: C:\Users\Ольга\Documents\img8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77" t="53963" r="38776" b="43143"/>
          <a:stretch>
            <a:fillRect/>
          </a:stretch>
        </p:blipFill>
        <p:spPr bwMode="auto">
          <a:xfrm>
            <a:off x="1115616" y="2068606"/>
            <a:ext cx="624284" cy="5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9" descr="Описание: C:\Users\Ольга\Documents\img8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24" t="53963" r="31219" b="43143"/>
          <a:stretch>
            <a:fillRect/>
          </a:stretch>
        </p:blipFill>
        <p:spPr bwMode="auto">
          <a:xfrm>
            <a:off x="3150613" y="2125782"/>
            <a:ext cx="702940" cy="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0" descr="Описание: C:\Users\Ольга\Documents\img8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59" t="53963" r="28911" b="43144"/>
          <a:stretch>
            <a:fillRect/>
          </a:stretch>
        </p:blipFill>
        <p:spPr bwMode="auto">
          <a:xfrm>
            <a:off x="5220072" y="2125782"/>
            <a:ext cx="457258" cy="5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0312" y="2125782"/>
            <a:ext cx="504056" cy="41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52078" y="62068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ПРОВЕРЬ!</a:t>
            </a:r>
          </a:p>
        </p:txBody>
      </p:sp>
    </p:spTree>
    <p:extLst>
      <p:ext uri="{BB962C8B-B14F-4D97-AF65-F5344CB8AC3E}">
        <p14:creationId xmlns:p14="http://schemas.microsoft.com/office/powerpoint/2010/main" xmlns="" val="274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ОЛЬГА\Мои рисунки\Окружающий мир\Что нас окружает\флора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91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794" y="260648"/>
            <a:ext cx="8784976" cy="6408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Из данного ряда слов выпиши только однокоренные слова к слову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стекла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стеклышко, стекала, застеклили, стеклянный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4509120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580112" y="4509120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1560" y="5157192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05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300</TotalTime>
  <Words>958</Words>
  <Application>Microsoft Office PowerPoint</Application>
  <PresentationFormat>Экран (4:3)</PresentationFormat>
  <Paragraphs>204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jukki</cp:lastModifiedBy>
  <cp:revision>39</cp:revision>
  <dcterms:created xsi:type="dcterms:W3CDTF">2015-01-07T08:22:00Z</dcterms:created>
  <dcterms:modified xsi:type="dcterms:W3CDTF">2015-09-18T05:28:52Z</dcterms:modified>
</cp:coreProperties>
</file>