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D082-EE78-4741-945D-2961B856550B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BDF1-938E-4BC9-83F7-BA07BC21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ru-RU" b="1" dirty="0" smtClean="0"/>
              <a:t>ВСЕ  ОНИ – ГЕРОИ!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24000" cy="62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1143000"/>
          </a:xfrm>
        </p:spPr>
        <p:txBody>
          <a:bodyPr/>
          <a:lstStyle/>
          <a:p>
            <a:r>
              <a:rPr lang="ru-RU" dirty="0" smtClean="0"/>
              <a:t>Николай Николаевич Чистяков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25" y="33338"/>
            <a:ext cx="3933244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95536" y="58772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Иванович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Кулаков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50" y="23813"/>
            <a:ext cx="4037840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395536" y="58772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Юрий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Мохов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24" y="19050"/>
            <a:ext cx="4525784" cy="6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95536" y="58772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Владислав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Новгородцев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64339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ru-RU" dirty="0" smtClean="0"/>
              <a:t>Виктор Васильевич Рязанов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34" y="0"/>
            <a:ext cx="4172933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95536" y="58772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Василий Валентинович Смеляков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12" y="0"/>
            <a:ext cx="4660113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95536" y="60932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Денис Михайлович Якимов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4653137"/>
            <a:ext cx="441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ВСЕ  ОНИ – ГЕРОИ!</vt:lpstr>
      <vt:lpstr>Николай Николаевич Чистяков</vt:lpstr>
      <vt:lpstr>Слайд 3</vt:lpstr>
      <vt:lpstr>Слайд 4</vt:lpstr>
      <vt:lpstr>Слайд 5</vt:lpstr>
      <vt:lpstr>Виктор Васильевич Рязанов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boyagiroa</dc:creator>
  <cp:lastModifiedBy>Жук К.И.</cp:lastModifiedBy>
  <cp:revision>7</cp:revision>
  <dcterms:created xsi:type="dcterms:W3CDTF">2018-06-06T08:58:11Z</dcterms:created>
  <dcterms:modified xsi:type="dcterms:W3CDTF">2018-06-06T10:07:57Z</dcterms:modified>
</cp:coreProperties>
</file>