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5" r:id="rId3"/>
    <p:sldId id="258" r:id="rId4"/>
    <p:sldId id="259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57" autoAdjust="0"/>
  </p:normalViewPr>
  <p:slideViewPr>
    <p:cSldViewPr>
      <p:cViewPr varScale="1">
        <p:scale>
          <a:sx n="104" d="100"/>
          <a:sy n="104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5D5F7-7EFB-4D03-99BE-484D1579ACA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3246E-F5EA-4AA8-86C5-A4357C44A5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nov-school11.ucoz.ru/_si/0/55085238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900igr.net/datai/okruzhajuschij-mir/Dorozhnye-znaki/0013-009-Spasibo-za-vnimanie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053.radikal.ru/1203/04/580f3da50580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.autodrive.ru/pictures/original/2013/08/05/81773/5d4b5d90f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.autodrive.ru/pictures/original/2013/08/05/81773/58112bb08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000100" y="1643050"/>
            <a:ext cx="7429552" cy="32861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Наш друг светофор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у а после загорится, Как трава, зелёный, свет! Нужно снова убедиться, Что машины рядом нет."/>
          <p:cNvPicPr/>
          <p:nvPr/>
        </p:nvPicPr>
        <p:blipFill>
          <a:blip r:embed="rId2" cstate="print"/>
          <a:srcRect l="4307" t="21944" r="49808" b="5639"/>
          <a:stretch>
            <a:fillRect/>
          </a:stretch>
        </p:blipFill>
        <p:spPr bwMode="auto">
          <a:xfrm>
            <a:off x="2771800" y="908720"/>
            <a:ext cx="385765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nov-school11.ucoz.ru/_si/0/55085238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548680"/>
            <a:ext cx="4464496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900igr.net/datai/okruzhajuschij-mir/Dorozhnye-znaki/0013-009-Spasibo-za-vnimanie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620688"/>
            <a:ext cx="4500594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1457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После того как во второй половине XIX века наряду с конными экипажами на дорогах городов появились первые автомобили, возникла необходимость упорядочи"/>
          <p:cNvPicPr/>
          <p:nvPr/>
        </p:nvPicPr>
        <p:blipFill>
          <a:blip r:embed="rId2" cstate="print"/>
          <a:srcRect l="2057" t="23973" r="41350" b="20890"/>
          <a:stretch>
            <a:fillRect/>
          </a:stretch>
        </p:blipFill>
        <p:spPr bwMode="auto">
          <a:xfrm>
            <a:off x="323528" y="476672"/>
            <a:ext cx="850112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Это были массивные и не слишком удобные сооружения, управлявшиеся специально приставленными к ним полицейскими. Днем полицейские регулировали движение"/>
          <p:cNvPicPr/>
          <p:nvPr/>
        </p:nvPicPr>
        <p:blipFill>
          <a:blip r:embed="rId2" cstate="print"/>
          <a:srcRect l="4234" t="25434" r="50424" b="5585"/>
          <a:stretch>
            <a:fillRect/>
          </a:stretch>
        </p:blipFill>
        <p:spPr bwMode="auto">
          <a:xfrm>
            <a:off x="251520" y="476672"/>
            <a:ext cx="4357718" cy="587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053.radikal.ru/1203/04/580f3da50580.jpg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548680"/>
            <a:ext cx="4071966" cy="5734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 1914 году в Америке появился первый светофор, который работал при помощи электроэнергии и сигналы подавал электрическими лампочками. Электрический с"/>
          <p:cNvPicPr/>
          <p:nvPr/>
        </p:nvPicPr>
        <p:blipFill>
          <a:blip r:embed="rId2" cstate="print"/>
          <a:srcRect l="8076" t="21560" r="50512" b="4816"/>
          <a:stretch>
            <a:fillRect/>
          </a:stretch>
        </p:blipFill>
        <p:spPr bwMode="auto">
          <a:xfrm>
            <a:off x="539552" y="260648"/>
            <a:ext cx="7992888" cy="63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.autodrive.ru/pictures/type_preview/2013/08/05/81773/5d4b5d90f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92696"/>
            <a:ext cx="828680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.autodrive.ru/pictures/type_preview/2013/08/05/81773/58112bb08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2656"/>
            <a:ext cx="8715436" cy="60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ветофор зажёгся красным, И пошёл поток машин, Значит, станет путь опасным! На дорогу не спеши!"/>
          <p:cNvPicPr/>
          <p:nvPr/>
        </p:nvPicPr>
        <p:blipFill>
          <a:blip r:embed="rId2" cstate="print"/>
          <a:srcRect l="4802" t="19427" r="47113" b="6695"/>
          <a:stretch>
            <a:fillRect/>
          </a:stretch>
        </p:blipFill>
        <p:spPr bwMode="auto">
          <a:xfrm>
            <a:off x="2411760" y="1484784"/>
            <a:ext cx="407196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а машины, на дорогу Повнимательней гляди! И постой ещё немного: Будет жёлтый впереди."/>
          <p:cNvPicPr/>
          <p:nvPr/>
        </p:nvPicPr>
        <p:blipFill>
          <a:blip r:embed="rId2" cstate="print"/>
          <a:srcRect l="5681" t="23121" r="47274" b="5973"/>
          <a:stretch>
            <a:fillRect/>
          </a:stretch>
        </p:blipFill>
        <p:spPr bwMode="auto">
          <a:xfrm>
            <a:off x="2627784" y="908720"/>
            <a:ext cx="400052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</TotalTime>
  <Words>3</Words>
  <Application>Microsoft Office PowerPoint</Application>
  <PresentationFormat>Экран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jukki</cp:lastModifiedBy>
  <cp:revision>21</cp:revision>
  <dcterms:created xsi:type="dcterms:W3CDTF">2014-11-12T07:29:40Z</dcterms:created>
  <dcterms:modified xsi:type="dcterms:W3CDTF">2014-11-14T02:53:19Z</dcterms:modified>
</cp:coreProperties>
</file>