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8" r:id="rId3"/>
    <p:sldId id="281" r:id="rId4"/>
    <p:sldId id="278" r:id="rId5"/>
    <p:sldId id="284" r:id="rId6"/>
    <p:sldId id="289" r:id="rId7"/>
    <p:sldId id="285" r:id="rId8"/>
    <p:sldId id="286" r:id="rId9"/>
    <p:sldId id="273" r:id="rId10"/>
    <p:sldId id="260" r:id="rId11"/>
    <p:sldId id="264" r:id="rId12"/>
    <p:sldId id="292" r:id="rId13"/>
    <p:sldId id="29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ipolog.livejournal.com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</a:rPr>
              <a:t>Ессей – колыбель православия в Эвенкии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4" name="Содержимое 3" descr="C:\Users\potapovang\Pictures\2017-02-03 11\11 00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536504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venkya.ru/upload/images/4d3252e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60648"/>
            <a:ext cx="7236000" cy="47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0066"/>
                </a:solidFill>
                <a:latin typeface="+mn-lt"/>
              </a:rPr>
              <a:t>Здание церкви в Ессее</a:t>
            </a:r>
            <a:r>
              <a:rPr lang="ru-RU" b="1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+mn-lt"/>
              </a:rPr>
            </a:br>
            <a:r>
              <a:rPr lang="ru-RU" sz="40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 (фотография из фондов </a:t>
            </a:r>
            <a:br>
              <a:rPr lang="ru-RU" sz="40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Эвенкийского краеведческого музея)</a:t>
            </a:r>
            <a:endParaRPr lang="ru-RU" sz="4000" b="1" dirty="0">
              <a:solidFill>
                <a:srgbClr val="000066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530120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</a:rPr>
              <a:t>Проект нового </a:t>
            </a:r>
            <a:r>
              <a:rPr lang="ru-RU" sz="3600" b="1" dirty="0" err="1" smtClean="0">
                <a:solidFill>
                  <a:srgbClr val="000066"/>
                </a:solidFill>
              </a:rPr>
              <a:t>ессейского</a:t>
            </a:r>
            <a:r>
              <a:rPr lang="ru-RU" sz="3600" b="1" dirty="0" smtClean="0">
                <a:solidFill>
                  <a:srgbClr val="000066"/>
                </a:solidFill>
              </a:rPr>
              <a:t> храма имени Василия Великого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332656"/>
            <a:ext cx="4824536" cy="489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</a:rPr>
              <a:t>Василий Великий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26626" name="Picture 2" descr="C:\Users\jukki\Downloads\василий_велики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40768"/>
            <a:ext cx="3638220" cy="4860217"/>
          </a:xfrm>
          <a:prstGeom prst="rect">
            <a:avLst/>
          </a:prstGeom>
          <a:noFill/>
        </p:spPr>
      </p:pic>
      <p:pic>
        <p:nvPicPr>
          <p:cNvPr id="5" name="Picture 2" descr="https://upload.wikimedia.org/wikipedia/commons/0/09/%D0%92%D0%B0%D1%81%D0%B8%D0%BB%D0%B8%D0%B9_%D0%92%D0%B5%D0%BB%D0%B8%D0%BA%D0%B8%D0%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3700419" cy="4824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</a:rPr>
              <a:t>Иконостас </a:t>
            </a:r>
            <a:r>
              <a:rPr lang="ru-RU" sz="3600" b="1" dirty="0" err="1" smtClean="0">
                <a:solidFill>
                  <a:srgbClr val="000066"/>
                </a:solidFill>
              </a:rPr>
              <a:t>Спасо-Преображенского</a:t>
            </a:r>
            <a:r>
              <a:rPr lang="ru-RU" sz="3600" b="1" dirty="0" smtClean="0">
                <a:solidFill>
                  <a:srgbClr val="000066"/>
                </a:solidFill>
              </a:rPr>
              <a:t> собора в </a:t>
            </a:r>
            <a:r>
              <a:rPr lang="ru-RU" sz="3600" b="1" dirty="0" smtClean="0">
                <a:solidFill>
                  <a:srgbClr val="000066"/>
                </a:solidFill>
              </a:rPr>
              <a:t> городе Углич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25602" name="Picture 2" descr="C:\Users\jukki\Downloads\400px-Uglich_Cathedral_of_the_Ressurection_Iconostas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6408712" cy="48225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000066"/>
                </a:solidFill>
              </a:rPr>
              <a:t>Посёлок Ессей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268760"/>
            <a:ext cx="7282548" cy="48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evenkya.ru/upload/images/9b5028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4864"/>
            <a:ext cx="734481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err="1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Ессейская</a:t>
            </a:r>
            <a:r>
              <a:rPr lang="ru-RU" sz="40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 церковь </a:t>
            </a:r>
            <a:r>
              <a:rPr lang="ru-RU" sz="4000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(фотография из фондов </a:t>
            </a:r>
            <a:br>
              <a:rPr lang="ru-RU" sz="40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Эвенкийского краеведческого музея)</a:t>
            </a:r>
            <a:r>
              <a:rPr lang="ru-RU" dirty="0" smtClean="0">
                <a:solidFill>
                  <a:srgbClr val="000066"/>
                </a:solidFill>
              </a:rPr>
              <a:t/>
            </a:r>
            <a:br>
              <a:rPr lang="ru-RU" dirty="0" smtClean="0">
                <a:solidFill>
                  <a:srgbClr val="000066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  <a:latin typeface="+mn-lt"/>
              </a:rPr>
              <a:t>Священник-миссионер</a:t>
            </a:r>
            <a:endParaRPr lang="ru-RU" sz="3600" b="1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84784"/>
            <a:ext cx="8174170" cy="459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3/36/Witsen%27s_Sha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7777944" cy="410445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</a:rPr>
              <a:t>Шаман</a:t>
            </a:r>
            <a:endParaRPr lang="ru-RU" sz="36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my.krskstate.ru/upload/resize_cache/iblock/2f3/540_600_1/yakuty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8640"/>
            <a:ext cx="5862059" cy="4212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15719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Якуты. Иллюстрация из книги </a:t>
            </a:r>
            <a:r>
              <a:rPr lang="en-US" sz="2800" dirty="0" smtClean="0"/>
              <a:t>Illustrations de Les </a:t>
            </a:r>
            <a:r>
              <a:rPr lang="en-US" sz="2800" dirty="0" err="1" smtClean="0"/>
              <a:t>peuples</a:t>
            </a:r>
            <a:r>
              <a:rPr lang="en-US" sz="2800" dirty="0" smtClean="0"/>
              <a:t> de la </a:t>
            </a:r>
            <a:r>
              <a:rPr lang="en-US" sz="2800" dirty="0" err="1" smtClean="0"/>
              <a:t>Russie</a:t>
            </a:r>
            <a:r>
              <a:rPr lang="en-US" sz="2800" dirty="0" smtClean="0"/>
              <a:t>. — </a:t>
            </a:r>
            <a:r>
              <a:rPr lang="ru-RU" sz="2800" dirty="0" smtClean="0"/>
              <a:t>Париж, 1812—1813.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Автор </a:t>
            </a:r>
            <a:r>
              <a:rPr lang="ru-RU" sz="2800" dirty="0" smtClean="0"/>
              <a:t>рисунка: Е. Корнеев. Источник: </a:t>
            </a:r>
            <a:r>
              <a:rPr lang="en-US" sz="2800" dirty="0" smtClean="0">
                <a:hlinkClick r:id="rId3"/>
              </a:rPr>
              <a:t>www.tipolog.livejournal.com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</a:rPr>
              <a:t>Жители п. Ессей, начало 20 века </a:t>
            </a:r>
            <a:endParaRPr lang="ru-RU" sz="3600" dirty="0"/>
          </a:p>
        </p:txBody>
      </p:sp>
      <p:pic>
        <p:nvPicPr>
          <p:cNvPr id="4" name="Picture 2" descr="https://scontent-arn2-1.xx.fbcdn.net/v/t1.0-9/14915540_536387993152495_4973454908277236179_n.jpg?_nc_cat=0&amp;oh=9b49543675097d1a89255e6c96464405&amp;oe=5BB3184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340768"/>
            <a:ext cx="5812904" cy="43142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524000" cy="4140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5229200"/>
            <a:ext cx="7797552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  <a:latin typeface="+mn-lt"/>
              </a:rPr>
              <a:t>Дом купца </a:t>
            </a:r>
            <a:r>
              <a:rPr lang="ru-RU" sz="3600" b="1" dirty="0" err="1" smtClean="0">
                <a:solidFill>
                  <a:srgbClr val="000066"/>
                </a:solidFill>
                <a:latin typeface="+mn-lt"/>
              </a:rPr>
              <a:t>Шушляева</a:t>
            </a:r>
            <a:r>
              <a:rPr lang="ru-RU" sz="3600" b="1" dirty="0" smtClean="0">
                <a:solidFill>
                  <a:srgbClr val="000066"/>
                </a:solidFill>
                <a:latin typeface="+mn-lt"/>
              </a:rPr>
              <a:t> Александра Семеновича в Нижнем Новгороде</a:t>
            </a:r>
            <a:endParaRPr lang="ru-RU" sz="3600" b="1" dirty="0">
              <a:solidFill>
                <a:srgbClr val="000066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err="1" smtClean="0">
                <a:solidFill>
                  <a:srgbClr val="000066"/>
                </a:solidFill>
                <a:latin typeface="+mn-lt"/>
              </a:rPr>
              <a:t>Ессейская</a:t>
            </a:r>
            <a:r>
              <a:rPr lang="ru-RU" sz="4000" b="1" dirty="0" smtClean="0">
                <a:solidFill>
                  <a:srgbClr val="000066"/>
                </a:solidFill>
                <a:latin typeface="+mn-lt"/>
              </a:rPr>
              <a:t> церковь и часовня</a:t>
            </a:r>
            <a:r>
              <a:rPr lang="ru-RU" b="1" dirty="0" smtClean="0">
                <a:solidFill>
                  <a:srgbClr val="000066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000066"/>
                </a:solidFill>
                <a:latin typeface="+mn-lt"/>
              </a:rPr>
            </a:br>
            <a:r>
              <a:rPr lang="ru-RU" sz="36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 (фотография из фондов </a:t>
            </a:r>
            <a:br>
              <a:rPr lang="ru-RU" sz="36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0066"/>
                </a:solidFill>
                <a:latin typeface="+mn-lt"/>
                <a:cs typeface="Times New Roman" pitchFamily="18" charset="0"/>
              </a:rPr>
              <a:t>Эвенкийского краеведческого музея)</a:t>
            </a:r>
            <a:endParaRPr lang="ru-RU" sz="3600" b="1" dirty="0">
              <a:solidFill>
                <a:srgbClr val="000066"/>
              </a:solidFill>
              <a:latin typeface="+mn-lt"/>
            </a:endParaRPr>
          </a:p>
        </p:txBody>
      </p:sp>
      <p:pic>
        <p:nvPicPr>
          <p:cNvPr id="3" name="Рисунок 2" descr="http://www.evenkya.ru/upload/images/9b5028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416000" cy="39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</TotalTime>
  <Words>67</Words>
  <Application>Microsoft Office PowerPoint</Application>
  <PresentationFormat>Экран (4:3)</PresentationFormat>
  <Paragraphs>13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Ессей – колыбель православия в Эвенкии</vt:lpstr>
      <vt:lpstr>Посёлок Ессей</vt:lpstr>
      <vt:lpstr> Ессейская церковь  (фотография из фондов  Эвенкийского краеведческого музея)  </vt:lpstr>
      <vt:lpstr>Священник-миссионер</vt:lpstr>
      <vt:lpstr>Шаман</vt:lpstr>
      <vt:lpstr>Якуты. Иллюстрация из книги Illustrations de Les peuples de la Russie. — Париж, 1812—1813.  Автор рисунка: Е. Корнеев. Источник: www.tipolog.livejournal.com </vt:lpstr>
      <vt:lpstr>Жители п. Ессей, начало 20 века </vt:lpstr>
      <vt:lpstr>Дом купца Шушляева Александра Семеновича в Нижнем Новгороде</vt:lpstr>
      <vt:lpstr>Ессейская церковь и часовня  (фотография из фондов  Эвенкийского краеведческого музея)</vt:lpstr>
      <vt:lpstr>Здание церкви в Ессее  (фотография из фондов  Эвенкийского краеведческого музея)</vt:lpstr>
      <vt:lpstr>Проект нового ессейского храма имени Василия Великого</vt:lpstr>
      <vt:lpstr>Василий Великий</vt:lpstr>
      <vt:lpstr>Иконостас Спасо-Преображенского собора в  городе Углич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Ессейская церковь</dc:title>
  <dc:creator>Боягир О.А.</dc:creator>
  <cp:lastModifiedBy>Жук К.И.</cp:lastModifiedBy>
  <cp:revision>61</cp:revision>
  <dcterms:created xsi:type="dcterms:W3CDTF">2018-06-01T08:28:29Z</dcterms:created>
  <dcterms:modified xsi:type="dcterms:W3CDTF">2018-06-15T07:43:20Z</dcterms:modified>
</cp:coreProperties>
</file>