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1CF7-BE01-4B7B-8D8D-52BA3DB71C34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C609-974E-4AF1-A9D3-39ED2B69B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606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1CF7-BE01-4B7B-8D8D-52BA3DB71C34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C609-974E-4AF1-A9D3-39ED2B69B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562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1CF7-BE01-4B7B-8D8D-52BA3DB71C34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C609-974E-4AF1-A9D3-39ED2B69B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02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6C6342-3FE0-4FC6-96C3-BDEB133038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326337"/>
      </p:ext>
    </p:extLst>
  </p:cSld>
  <p:clrMapOvr>
    <a:masterClrMapping/>
  </p:clrMapOvr>
  <p:transition advTm="7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1CF7-BE01-4B7B-8D8D-52BA3DB71C34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C609-974E-4AF1-A9D3-39ED2B69B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374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1CF7-BE01-4B7B-8D8D-52BA3DB71C34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C609-974E-4AF1-A9D3-39ED2B69B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88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1CF7-BE01-4B7B-8D8D-52BA3DB71C34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C609-974E-4AF1-A9D3-39ED2B69B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998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1CF7-BE01-4B7B-8D8D-52BA3DB71C34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C609-974E-4AF1-A9D3-39ED2B69B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02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1CF7-BE01-4B7B-8D8D-52BA3DB71C34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C609-974E-4AF1-A9D3-39ED2B69B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46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1CF7-BE01-4B7B-8D8D-52BA3DB71C34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C609-974E-4AF1-A9D3-39ED2B69B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9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1CF7-BE01-4B7B-8D8D-52BA3DB71C34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C609-974E-4AF1-A9D3-39ED2B69B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55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1CF7-BE01-4B7B-8D8D-52BA3DB71C34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C609-974E-4AF1-A9D3-39ED2B69B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466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1CF7-BE01-4B7B-8D8D-52BA3DB71C34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1C609-974E-4AF1-A9D3-39ED2B69B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40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chemeClr val="hlink"/>
                </a:solidFill>
                <a:latin typeface="Verdana" pitchFamily="34" charset="0"/>
              </a:rPr>
              <a:t>Подобные слагаемые.</a:t>
            </a:r>
          </a:p>
        </p:txBody>
      </p:sp>
      <p:graphicFrame>
        <p:nvGraphicFramePr>
          <p:cNvPr id="92172" name="Group 12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772400" cy="4530725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4530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вариант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Вычислить: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-5,37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9,29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4,37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Упростить выражение: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8b + 12b - 21b + b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 + y – x – y + 4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10a – a – a + 7a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вариант</a:t>
                      </a:r>
                      <a:endParaRPr kumimoji="0" lang="en-US" sz="24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Вычислить: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-6,28 + 4,83 + 3,28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Упростить выражение: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7m + 16m - 24m + 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+ b – b – a - 7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25n – n – n + 12n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502476"/>
      </p:ext>
    </p:extLst>
  </p:cSld>
  <p:clrMapOvr>
    <a:masterClrMapping/>
  </p:clrMapOvr>
  <p:transition advTm="7000">
    <p:wedg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Подобные слагаемые.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Подобные слагаемые.</dc:title>
  <dc:creator>school 3</dc:creator>
  <cp:lastModifiedBy>school 3</cp:lastModifiedBy>
  <cp:revision>1</cp:revision>
  <dcterms:created xsi:type="dcterms:W3CDTF">2015-05-19T14:21:00Z</dcterms:created>
  <dcterms:modified xsi:type="dcterms:W3CDTF">2015-05-19T14:21:39Z</dcterms:modified>
</cp:coreProperties>
</file>