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8" r:id="rId3"/>
    <p:sldId id="279" r:id="rId4"/>
    <p:sldId id="272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E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752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FDFB82-4EC3-48C3-9A61-EC8FFCDC8773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C73D0-0313-475B-97EE-D2D61F9BB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1654-9A3A-47F1-89CD-00D6FDE42316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19D0-1AA3-484C-9AF3-C3637C46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A208-012A-47C1-BFD5-5E88B1C97EE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0709A-3291-4142-8C83-04316DB16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1EB5-3531-4C85-BF80-84F282E7F0A1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EB63-2182-4EB4-84D4-260F5C436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C349-7279-4824-8246-8107B85B3FFC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11E4-9AFD-474B-BF62-A56C923C7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DA6A-0E34-42E8-B40B-44E3A0B0D92A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C3C2-969B-4DF3-9B23-904655DE2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BCBF-AF7C-4B9A-849C-F15811E17906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619C-9536-4AAC-8AD7-03C148F18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CB61-AC4A-4678-B6BE-FB159203F4E2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7A83-AAA7-40CC-BB0D-2EF5C2EB6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BE5B-7406-4105-8368-65F27BB0102B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23C2-2D3B-40D0-A115-E988E21F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AEB3-E867-485B-86EE-20587D6D015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EAD9-A537-4E4E-9008-41DB0831B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ECA8-085D-4F17-AE1F-FD5AA5AECF43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088E-3DE8-4A89-A40D-6AAF45937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EA17-861B-43FD-8F92-4A4F2DF0F0CE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8320-E9B6-4530-88F1-50D08DA8B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A38823-60DE-4451-AA82-F2CDDFAEEB90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E7D47-5DFC-40AF-96FC-9C9499F14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centrosib.info/2012/08/01/zemlya-shamana-magdyigachi/gerb-turyi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50;&#1072;&#1088;&#1090;&#1080;&#1085;&#1082;&#1080;%20&#1087;&#1088;&#1086;%20&#1069;&#1074;&#1077;&#1085;&#1082;&#1080;&#1102;&amp;noreask=1&amp;lr=62" TargetMode="External"/><Relationship Id="rId2" Type="http://schemas.openxmlformats.org/officeDocument/2006/relationships/hyperlink" Target="http://mults.info/mults/?id=1413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3" y="0"/>
            <a:ext cx="9144000" cy="6858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60232" y="4941168"/>
            <a:ext cx="2232248" cy="16741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5804556"/>
            <a:ext cx="19400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ТУРА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3838" t="4305" r="6320"/>
          <a:stretch>
            <a:fillRect/>
          </a:stretch>
        </p:blipFill>
        <p:spPr bwMode="auto">
          <a:xfrm>
            <a:off x="107950" y="798513"/>
            <a:ext cx="4303713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30519" y="201759"/>
            <a:ext cx="66477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Сергей Геннадьевич </a:t>
            </a:r>
            <a:r>
              <a:rPr lang="ru-RU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Салаткин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500563" y="1052513"/>
            <a:ext cx="3527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Автор герба и флага  п. Тура.</a:t>
            </a:r>
          </a:p>
          <a:p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Заслуженный</a:t>
            </a:r>
          </a:p>
          <a:p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работник </a:t>
            </a:r>
          </a:p>
          <a:p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России.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7" name="Группа 2"/>
          <p:cNvGrpSpPr>
            <a:grpSpLocks/>
          </p:cNvGrpSpPr>
          <p:nvPr/>
        </p:nvGrpSpPr>
        <p:grpSpPr bwMode="auto">
          <a:xfrm>
            <a:off x="8499475" y="0"/>
            <a:ext cx="768350" cy="6835775"/>
            <a:chOff x="8561388" y="-1"/>
            <a:chExt cx="768351" cy="68357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8561388" y="-1"/>
              <a:ext cx="768351" cy="68357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6" name="Равнобедренный треугольник 5"/>
            <p:cNvSpPr/>
            <p:nvPr/>
          </p:nvSpPr>
          <p:spPr>
            <a:xfrm rot="16200000">
              <a:off x="8490744" y="3517106"/>
              <a:ext cx="554037" cy="355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8" name="Picture 2" descr="H:\марине юрьевне\IMG_4342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14991" b="10432"/>
          <a:stretch/>
        </p:blipFill>
        <p:spPr bwMode="auto">
          <a:xfrm>
            <a:off x="4644008" y="3789040"/>
            <a:ext cx="3600400" cy="2851471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9" name="Рисунок 8" descr="http://www.centrosib.info/wp-content/uploads/2012/08/Gerb-Turyi-235x300.jpg">
            <a:hlinkClick r:id="rId5"/>
          </p:cNvPr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1484784"/>
            <a:ext cx="1584176" cy="20882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3838" t="4305" r="6320"/>
          <a:stretch>
            <a:fillRect/>
          </a:stretch>
        </p:blipFill>
        <p:spPr bwMode="auto">
          <a:xfrm>
            <a:off x="0" y="914400"/>
            <a:ext cx="4303713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3838" t="4305" r="6320"/>
          <a:stretch>
            <a:fillRect/>
          </a:stretch>
        </p:blipFill>
        <p:spPr bwMode="auto">
          <a:xfrm>
            <a:off x="152400" y="1066800"/>
            <a:ext cx="4303713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Немтушкин"/>
          <p:cNvPicPr>
            <a:picLocks noChangeAspect="1" noChangeArrowheads="1"/>
          </p:cNvPicPr>
          <p:nvPr/>
        </p:nvPicPr>
        <p:blipFill rotWithShape="1">
          <a:blip r:embed="rId2" cstate="print"/>
          <a:srcRect t="3238" r="4447"/>
          <a:stretch/>
        </p:blipFill>
        <p:spPr bwMode="auto">
          <a:xfrm>
            <a:off x="5796136" y="980728"/>
            <a:ext cx="2582863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  <a:extLst/>
        </p:spPr>
      </p:pic>
      <p:pic>
        <p:nvPicPr>
          <p:cNvPr id="11267" name="Picture 5" descr="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11238"/>
            <a:ext cx="2395537" cy="3297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  <a:extLst/>
        </p:spPr>
      </p:pic>
      <p:pic>
        <p:nvPicPr>
          <p:cNvPr id="11268" name="Picture 6" descr="Мук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08920"/>
            <a:ext cx="27241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  <a:extLst/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958975" y="32385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3366FF"/>
                </a:solidFill>
              </a:rPr>
              <a:t>Интересные люди Эвенкии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2987675" y="6165850"/>
            <a:ext cx="1265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В.И.Мукто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468313" y="4437063"/>
            <a:ext cx="1119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Н. Оёгир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5940425" y="45085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А.Н.Немтушкин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0825" y="785813"/>
            <a:ext cx="8535988" cy="3429000"/>
          </a:xfrm>
        </p:spPr>
        <p:txBody>
          <a:bodyPr/>
          <a:lstStyle/>
          <a:p>
            <a:pPr algn="l"/>
            <a:r>
              <a:rPr lang="ru-RU" sz="2000" u="sng" dirty="0" smtClean="0">
                <a:hlinkClick r:id="rId2"/>
              </a:rPr>
              <a:t>Ресурсы Интернета:</a:t>
            </a:r>
            <a:br>
              <a:rPr lang="ru-RU" sz="2000" u="sng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> </a:t>
            </a:r>
            <a:r>
              <a:rPr lang="en-US" sz="1800" dirty="0" smtClean="0">
                <a:hlinkClick r:id="rId2"/>
              </a:rPr>
              <a:t>http://mults.info/mults/?id=1413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3"/>
              </a:rPr>
              <a:t>https://yandex.ru/images/search?text=</a:t>
            </a:r>
            <a:r>
              <a:rPr lang="ru-RU" sz="1800" dirty="0" smtClean="0">
                <a:hlinkClick r:id="rId3"/>
              </a:rPr>
              <a:t>Картинки%20про%20Эвенкию&amp;</a:t>
            </a:r>
            <a:r>
              <a:rPr lang="en-US" sz="1800" dirty="0" err="1" smtClean="0">
                <a:hlinkClick r:id="rId3"/>
              </a:rPr>
              <a:t>noreask</a:t>
            </a:r>
            <a:r>
              <a:rPr lang="en-US" sz="1800" dirty="0" smtClean="0">
                <a:hlinkClick r:id="rId3"/>
              </a:rPr>
              <a:t>=1&amp;lr=62</a:t>
            </a:r>
            <a:r>
              <a:rPr lang="ru-RU" sz="1800" dirty="0" smtClean="0"/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29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Ресурсы Интернета:   http://mults.info/mults/?id=1413   https://yandex.ru/images/search?text=Картинки%20про%20Эвенкию&amp;noreask=1&amp;lr=62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Жук К.И.</cp:lastModifiedBy>
  <cp:revision>75</cp:revision>
  <dcterms:created xsi:type="dcterms:W3CDTF">2010-11-07T11:38:37Z</dcterms:created>
  <dcterms:modified xsi:type="dcterms:W3CDTF">2016-05-26T08:43:22Z</dcterms:modified>
</cp:coreProperties>
</file>