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4" r:id="rId5"/>
    <p:sldId id="265" r:id="rId6"/>
    <p:sldId id="267" r:id="rId7"/>
    <p:sldId id="260" r:id="rId8"/>
    <p:sldId id="266" r:id="rId9"/>
    <p:sldId id="268" r:id="rId10"/>
    <p:sldId id="26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E5E9-9F91-456C-A05B-D9305ECE7F9C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E087D-64C0-4385-8B6F-E5F03C992A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E5E9-9F91-456C-A05B-D9305ECE7F9C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E087D-64C0-4385-8B6F-E5F03C992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E5E9-9F91-456C-A05B-D9305ECE7F9C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E087D-64C0-4385-8B6F-E5F03C992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E5E9-9F91-456C-A05B-D9305ECE7F9C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E087D-64C0-4385-8B6F-E5F03C992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E5E9-9F91-456C-A05B-D9305ECE7F9C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E087D-64C0-4385-8B6F-E5F03C992A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E5E9-9F91-456C-A05B-D9305ECE7F9C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E087D-64C0-4385-8B6F-E5F03C992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E5E9-9F91-456C-A05B-D9305ECE7F9C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E087D-64C0-4385-8B6F-E5F03C992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E5E9-9F91-456C-A05B-D9305ECE7F9C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E087D-64C0-4385-8B6F-E5F03C992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E5E9-9F91-456C-A05B-D9305ECE7F9C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E087D-64C0-4385-8B6F-E5F03C992A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E5E9-9F91-456C-A05B-D9305ECE7F9C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E087D-64C0-4385-8B6F-E5F03C992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E5E9-9F91-456C-A05B-D9305ECE7F9C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E087D-64C0-4385-8B6F-E5F03C992A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EE8E5E9-9F91-456C-A05B-D9305ECE7F9C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CE087D-64C0-4385-8B6F-E5F03C992A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785794"/>
            <a:ext cx="81724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Обобщение знаний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об имени существительном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как части реч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ocuments\yellow-flower-clip-art-at-clkercom-vector-online-royalty-1717967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32656"/>
            <a:ext cx="2466880" cy="2318867"/>
          </a:xfrm>
          <a:prstGeom prst="rect">
            <a:avLst/>
          </a:prstGeom>
          <a:noFill/>
        </p:spPr>
      </p:pic>
      <p:pic>
        <p:nvPicPr>
          <p:cNvPr id="1027" name="Picture 3" descr="C:\Users\Учитель\Documents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88840"/>
            <a:ext cx="2736304" cy="2448272"/>
          </a:xfrm>
          <a:prstGeom prst="rect">
            <a:avLst/>
          </a:prstGeom>
          <a:noFill/>
        </p:spPr>
      </p:pic>
      <p:pic>
        <p:nvPicPr>
          <p:cNvPr id="1028" name="Picture 4" descr="C:\Users\Учитель\Documents\Red-flower-clipart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005065"/>
            <a:ext cx="2736304" cy="2232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3212976"/>
            <a:ext cx="4176464" cy="216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 внимание!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Учитель\Documents\img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32656"/>
            <a:ext cx="4248472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857232"/>
            <a:ext cx="8136904" cy="5268931"/>
          </a:xfrm>
        </p:spPr>
        <p:txBody>
          <a:bodyPr/>
          <a:lstStyle/>
          <a:p>
            <a:pPr lvl="0" algn="just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Обобщить знания </a:t>
            </a:r>
          </a:p>
          <a:p>
            <a:pPr lvl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 теме «Имя существительное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04664"/>
            <a:ext cx="7958118" cy="6024732"/>
          </a:xfrm>
        </p:spPr>
        <p:txBody>
          <a:bodyPr/>
          <a:lstStyle/>
          <a:p>
            <a:pPr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Задание 1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В каждой группе слов найдите лишнее слово: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Морковь, стол, играет. 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Умный, девочка, ворона. </a:t>
            </a:r>
          </a:p>
          <a:p>
            <a:pPr lvl="0"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 Чашка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добрый, собака.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548680"/>
            <a:ext cx="7818072" cy="6048672"/>
          </a:xfrm>
        </p:spPr>
        <p:txBody>
          <a:bodyPr/>
          <a:lstStyle/>
          <a:p>
            <a:pPr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Разделите слова на две группы: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ветер, кит, яма, облако, гусь,</a:t>
            </a: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солнце, буря, ёжик, лодка, Саша.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476672"/>
            <a:ext cx="7602048" cy="5771728"/>
          </a:xfrm>
        </p:spPr>
        <p:txBody>
          <a:bodyPr/>
          <a:lstStyle/>
          <a:p>
            <a:pPr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Задание 3.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Во втором задании найдите и подчеркните имя собственное.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7962088" cy="5915744"/>
          </a:xfrm>
        </p:spPr>
        <p:txBody>
          <a:bodyPr/>
          <a:lstStyle/>
          <a:p>
            <a:pPr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Задание 4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Измените форму имён существительных: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Ручка -  ______________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Книга - ______________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Море -  ______________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Лёд -   _______________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Физкультминутка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endParaRPr lang="ru-RU" sz="4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Пусть всегда будет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СОЛНЦЕ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Пусть всегда будет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НЕБО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Пусть всегда будет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МАМА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Пусть всегда буду Я!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8640"/>
            <a:ext cx="7962088" cy="60597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Задание 5.  </a:t>
            </a:r>
          </a:p>
          <a:p>
            <a:pPr algn="ctr">
              <a:buNone/>
            </a:pPr>
            <a:endParaRPr lang="ru-RU" sz="4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  Вставьте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пропущенные слова в лучики солнца, рассказав всё что вы знаете об имени существительном.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8640"/>
            <a:ext cx="8172400" cy="6059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Выберите фразу и продолжите: 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Мне было интересно ...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Теперь я могу (умею) ...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Я бы хотел похвалить ..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Мне было сложно ... </a:t>
            </a:r>
          </a:p>
          <a:p>
            <a:pPr algn="ctr">
              <a:buNone/>
            </a:pPr>
            <a:endParaRPr lang="ru-RU" sz="40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95</TotalTime>
  <Words>160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Физкультминутка 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VociK</dc:creator>
  <cp:lastModifiedBy>Жук К.И.</cp:lastModifiedBy>
  <cp:revision>14</cp:revision>
  <dcterms:created xsi:type="dcterms:W3CDTF">2018-03-06T01:06:13Z</dcterms:created>
  <dcterms:modified xsi:type="dcterms:W3CDTF">2018-05-21T07:12:33Z</dcterms:modified>
</cp:coreProperties>
</file>