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7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D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0BB320-0212-4948-897E-D3770E6D1D9A}" type="datetimeFigureOut">
              <a:rPr lang="ru-RU" smtClean="0"/>
              <a:pPr/>
              <a:t>21.09.2018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0D3190-56AE-416D-8C0A-6E423F8253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8491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21.09.2018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21.09.2018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21.09.2018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21.09.2018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21.09.2018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21.09.2018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0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57158" y="285728"/>
            <a:ext cx="8501122" cy="6215106"/>
          </a:xfrm>
          <a:prstGeom prst="roundRect">
            <a:avLst>
              <a:gd name="adj" fmla="val 9106"/>
            </a:avLst>
          </a:prstGeom>
          <a:noFill/>
          <a:ln>
            <a:solidFill>
              <a:srgbClr val="57D3FF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 descr="0_75c96_b715e7d3_XL.jpeg"/>
          <p:cNvPicPr>
            <a:picLocks noChangeAspect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8363" t="8363"/>
          <a:stretch>
            <a:fillRect/>
          </a:stretch>
        </p:blipFill>
        <p:spPr>
          <a:xfrm>
            <a:off x="71406" y="71414"/>
            <a:ext cx="2000264" cy="200026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CAFAF-F440-4BEA-83C0-06215780B219}" type="datetimeFigureOut">
              <a:rPr lang="ru-RU" smtClean="0"/>
              <a:pPr/>
              <a:t>21.09.2018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corowina.ucoz.com</a:t>
            </a:r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71604" y="2071678"/>
            <a:ext cx="6286544" cy="1785950"/>
          </a:xfr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Составление рассказа по </a:t>
            </a:r>
            <a:r>
              <a:rPr lang="ru-RU" sz="40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мнемотаблице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 « Весна »</a:t>
            </a:r>
            <a:r>
              <a:rPr lang="ru-RU" sz="6600" b="1" dirty="0" smtClean="0"/>
              <a:t/>
            </a:r>
            <a:br>
              <a:rPr lang="ru-RU" sz="6600" b="1" dirty="0" smtClean="0"/>
            </a:br>
            <a:endParaRPr lang="ru-RU" sz="66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салют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785794"/>
            <a:ext cx="7358114" cy="5357850"/>
          </a:xfrm>
          <a:prstGeom prst="rect">
            <a:avLst/>
          </a:prstGeom>
          <a:noFill/>
        </p:spPr>
      </p:pic>
      <p:pic>
        <p:nvPicPr>
          <p:cNvPr id="1026" name="Picture 2" descr="C:\Users\User\Desktop\img1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357166"/>
            <a:ext cx="8858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:</a:t>
            </a:r>
            <a:endParaRPr lang="ru-RU" sz="36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948690"/>
            <a:ext cx="871540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240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связной 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речи у детей;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у детей умения с помощью графической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аналогии понимать и рассказывать  по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мнемотаблице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обучение детей правильному звукопроизношению;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у детей умственной активности, сообразительности, наблюдательности, умения сравнивать, выделять существенные признаки;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у детей психических процессов: мышления, внимания, воображения, памяти</a:t>
            </a: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642918"/>
            <a:ext cx="5000660" cy="454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6">
                <a:satMod val="175000"/>
                <a:alpha val="40000"/>
              </a:schemeClr>
            </a:glow>
            <a:softEdge rad="127000"/>
          </a:effectLst>
        </p:spPr>
      </p:pic>
      <p:sp>
        <p:nvSpPr>
          <p:cNvPr id="13" name="Прямоугольник 12"/>
          <p:cNvSpPr/>
          <p:nvPr/>
        </p:nvSpPr>
        <p:spPr>
          <a:xfrm>
            <a:off x="2357422" y="5286388"/>
            <a:ext cx="435895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Наступила весна.</a:t>
            </a:r>
            <a:endParaRPr lang="ru-RU" sz="4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642918"/>
            <a:ext cx="4660937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  <a:softEdge rad="1270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428596" y="4857760"/>
            <a:ext cx="83582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Солнце пригревает сильнее и становится тепло.</a:t>
            </a:r>
            <a:endParaRPr lang="ru-RU" sz="36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857232"/>
            <a:ext cx="4929222" cy="4491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270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1214414" y="5000636"/>
            <a:ext cx="704840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улице тает снег, и бегут ручьи</a:t>
            </a:r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5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5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785794"/>
            <a:ext cx="3786215" cy="3972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softEdge rad="1270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214282" y="4786322"/>
            <a:ext cx="86439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Девочки и мальчики </a:t>
            </a:r>
          </a:p>
          <a:p>
            <a:pPr algn="ctr"/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пускают кораблики по воде.</a:t>
            </a:r>
            <a:endParaRPr lang="ru-RU" sz="36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785794"/>
            <a:ext cx="3857652" cy="3971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6">
                <a:satMod val="175000"/>
                <a:alpha val="40000"/>
              </a:schemeClr>
            </a:glow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5720" y="4643446"/>
            <a:ext cx="84296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деревьях распускаются первые почки и появляются первые цветы. Из жарких стран прилетают птицы.</a:t>
            </a:r>
            <a:endParaRPr lang="ru-RU" sz="32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571480"/>
            <a:ext cx="4714907" cy="4076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642918"/>
            <a:ext cx="8072494" cy="551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63500">
              <a:schemeClr val="accent3">
                <a:satMod val="175000"/>
                <a:alpha val="40000"/>
              </a:schemeClr>
            </a:glow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didaktichieskaia-ighra-s-kartinkami-rasskazhi-ka-d_3.jpeg"/>
          <p:cNvPicPr>
            <a:picLocks noChangeAspect="1" noChangeArrowheads="1"/>
          </p:cNvPicPr>
          <p:nvPr/>
        </p:nvPicPr>
        <p:blipFill rotWithShape="1">
          <a:blip r:embed="rId2"/>
          <a:srcRect l="34761" t="13111" r="2382" b="30762"/>
          <a:stretch/>
        </p:blipFill>
        <p:spPr bwMode="auto">
          <a:xfrm>
            <a:off x="1074218" y="908720"/>
            <a:ext cx="7126353" cy="4772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7299</TotalTime>
  <Words>101</Words>
  <Application>Microsoft Office PowerPoint</Application>
  <PresentationFormat>Экран (4:3)</PresentationFormat>
  <Paragraphs>14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 Составление рассказа по мнемотаблице  Тема « Весна 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Усольцева В.П.</cp:lastModifiedBy>
  <cp:revision>121</cp:revision>
  <dcterms:created xsi:type="dcterms:W3CDTF">2013-01-06T18:32:13Z</dcterms:created>
  <dcterms:modified xsi:type="dcterms:W3CDTF">2018-09-21T02:02:04Z</dcterms:modified>
</cp:coreProperties>
</file>