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D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BB320-0212-4948-897E-D3770E6D1D9A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D3190-56AE-416D-8C0A-6E423F825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357158" y="285728"/>
            <a:ext cx="8501122" cy="6215106"/>
          </a:xfrm>
          <a:prstGeom prst="roundRect">
            <a:avLst>
              <a:gd name="adj" fmla="val 9106"/>
            </a:avLst>
          </a:prstGeom>
          <a:noFill/>
          <a:ln>
            <a:solidFill>
              <a:srgbClr val="57D3FF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0_75c96_b715e7d3_XL.jpeg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63" t="8363"/>
          <a:stretch>
            <a:fillRect/>
          </a:stretch>
        </p:blipFill>
        <p:spPr>
          <a:xfrm>
            <a:off x="71406" y="71414"/>
            <a:ext cx="2000264" cy="20002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AFAF-F440-4BEA-83C0-06215780B219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corowina.ucoz.com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71604" y="2071678"/>
            <a:ext cx="6286544" cy="1785950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Составление рассказа по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мнемотаблице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« Весна »</a:t>
            </a:r>
            <a:r>
              <a:rPr lang="ru-RU" sz="6600" b="1" dirty="0" smtClean="0"/>
              <a:t/>
            </a:r>
            <a:br>
              <a:rPr lang="ru-RU" sz="6600" b="1" dirty="0" smtClean="0"/>
            </a:br>
            <a:endParaRPr lang="ru-RU" sz="6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571481"/>
            <a:ext cx="76438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Центр развития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ребенка-детский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сад №9 «Радуга»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 Горячий Ключ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86314" y="4357694"/>
            <a:ext cx="38576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Выполнила : Кулиш А. С.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Воспитатель МБДОУ ЦРР- детский сад № 9 г. Горячий Ключ</a:t>
            </a:r>
          </a:p>
          <a:p>
            <a:pPr>
              <a:lnSpc>
                <a:spcPct val="150000"/>
              </a:lnSpc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357166"/>
            <a:ext cx="8858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: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948690"/>
            <a:ext cx="87154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связной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речи у детей;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у детей умения с помощью графической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аналогии понимать и рассказывать  по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мнемотаблице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обучение детей правильному звукопроизношению;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у детей умственной активности, сообразительности, наблюдательности, умения сравнивать, выделять существенные признаки;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у детей психических процессов: мышления, внимания, воображения, памяти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642918"/>
            <a:ext cx="5000660" cy="454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2700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2357422" y="5286388"/>
            <a:ext cx="43589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Наступила весна.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642918"/>
            <a:ext cx="4660937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softEdge rad="1270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28596" y="4857760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Солнце пригревает сильнее и становится тепло.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857232"/>
            <a:ext cx="4929222" cy="449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214414" y="5000636"/>
            <a:ext cx="70484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улице тает снег, и бегут ручьи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5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785794"/>
            <a:ext cx="3786215" cy="3972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14282" y="4786322"/>
            <a:ext cx="864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Девочки и мальчики </a:t>
            </a:r>
          </a:p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пускают кораблики по воде.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785794"/>
            <a:ext cx="3857652" cy="3971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4643446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деревьях распускаются первые почки и появляются первые цветы. Из жарких стран прилетают птицы.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571480"/>
            <a:ext cx="4714907" cy="4076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642918"/>
            <a:ext cx="8072494" cy="551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салют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785794"/>
            <a:ext cx="7358114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4501</TotalTime>
  <Words>137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Составление рассказа по мнемотаблице  Тема « Весна 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Жук К.И.</cp:lastModifiedBy>
  <cp:revision>110</cp:revision>
  <dcterms:created xsi:type="dcterms:W3CDTF">2013-01-06T18:32:13Z</dcterms:created>
  <dcterms:modified xsi:type="dcterms:W3CDTF">2019-01-29T09:39:41Z</dcterms:modified>
</cp:coreProperties>
</file>