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69" r:id="rId3"/>
    <p:sldId id="270" r:id="rId4"/>
    <p:sldId id="258" r:id="rId5"/>
    <p:sldId id="259" r:id="rId6"/>
    <p:sldId id="267" r:id="rId7"/>
    <p:sldId id="261" r:id="rId8"/>
    <p:sldId id="266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4868-9F79-4704-8FE4-89B8C6D50984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F058-E333-4F80-93DE-D5E726CD9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37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4868-9F79-4704-8FE4-89B8C6D50984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F058-E333-4F80-93DE-D5E726CD9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005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4868-9F79-4704-8FE4-89B8C6D50984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F058-E333-4F80-93DE-D5E726CD97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97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4868-9F79-4704-8FE4-89B8C6D50984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F058-E333-4F80-93DE-D5E726CD9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899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4868-9F79-4704-8FE4-89B8C6D50984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F058-E333-4F80-93DE-D5E726CD97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36555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4868-9F79-4704-8FE4-89B8C6D50984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F058-E333-4F80-93DE-D5E726CD9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2000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4868-9F79-4704-8FE4-89B8C6D50984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F058-E333-4F80-93DE-D5E726CD9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022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4868-9F79-4704-8FE4-89B8C6D50984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F058-E333-4F80-93DE-D5E726CD9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698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4868-9F79-4704-8FE4-89B8C6D50984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F058-E333-4F80-93DE-D5E726CD9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63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4868-9F79-4704-8FE4-89B8C6D50984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F058-E333-4F80-93DE-D5E726CD9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769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4868-9F79-4704-8FE4-89B8C6D50984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F058-E333-4F80-93DE-D5E726CD9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93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4868-9F79-4704-8FE4-89B8C6D50984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F058-E333-4F80-93DE-D5E726CD9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186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4868-9F79-4704-8FE4-89B8C6D50984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F058-E333-4F80-93DE-D5E726CD9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84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4868-9F79-4704-8FE4-89B8C6D50984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F058-E333-4F80-93DE-D5E726CD9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710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4868-9F79-4704-8FE4-89B8C6D50984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F058-E333-4F80-93DE-D5E726CD9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501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4868-9F79-4704-8FE4-89B8C6D50984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F058-E333-4F80-93DE-D5E726CD9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85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E4868-9F79-4704-8FE4-89B8C6D50984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21F058-E333-4F80-93DE-D5E726CD9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302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840" y="320040"/>
            <a:ext cx="10424160" cy="6080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412" y="1905000"/>
            <a:ext cx="40671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388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оспитатель года\Князева на конкурс\презентация\iW33P5I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0520"/>
            <a:ext cx="10408920" cy="5807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3345"/>
            <a:ext cx="10972799" cy="617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16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788" y="541638"/>
            <a:ext cx="11064239" cy="6103620"/>
          </a:xfrm>
        </p:spPr>
      </p:pic>
    </p:spTree>
    <p:extLst>
      <p:ext uri="{BB962C8B-B14F-4D97-AF65-F5344CB8AC3E}">
        <p14:creationId xmlns:p14="http://schemas.microsoft.com/office/powerpoint/2010/main" xmlns="" val="17422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" y="160020"/>
            <a:ext cx="11155680" cy="6057900"/>
          </a:xfrm>
        </p:spPr>
      </p:pic>
    </p:spTree>
    <p:extLst>
      <p:ext uri="{BB962C8B-B14F-4D97-AF65-F5344CB8AC3E}">
        <p14:creationId xmlns:p14="http://schemas.microsoft.com/office/powerpoint/2010/main" xmlns="" val="237884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2982" y="383004"/>
            <a:ext cx="5444835" cy="61237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472" y="383004"/>
            <a:ext cx="5250874" cy="612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46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355386"/>
            <a:ext cx="10515600" cy="5666509"/>
          </a:xfrm>
        </p:spPr>
      </p:pic>
    </p:spTree>
    <p:extLst>
      <p:ext uri="{BB962C8B-B14F-4D97-AF65-F5344CB8AC3E}">
        <p14:creationId xmlns:p14="http://schemas.microsoft.com/office/powerpoint/2010/main" xmlns="" val="2359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727" y="166254"/>
            <a:ext cx="10321637" cy="65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2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004" y="0"/>
            <a:ext cx="3800529" cy="21195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255" y="1916284"/>
            <a:ext cx="3740834" cy="25730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3448" y="1814946"/>
            <a:ext cx="3200400" cy="29968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0206" y="2119506"/>
            <a:ext cx="3595711" cy="24950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4612337"/>
            <a:ext cx="4607626" cy="21650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2209" y="4531688"/>
            <a:ext cx="6096851" cy="23263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7088" y="-1"/>
            <a:ext cx="3173118" cy="221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181" y="0"/>
            <a:ext cx="4668983" cy="211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19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0</Words>
  <Application>Microsoft Office PowerPoint</Application>
  <PresentationFormat>Произвольный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Detsad Lesnoy</dc:creator>
  <cp:lastModifiedBy>1</cp:lastModifiedBy>
  <cp:revision>10</cp:revision>
  <dcterms:created xsi:type="dcterms:W3CDTF">2018-04-16T07:55:53Z</dcterms:created>
  <dcterms:modified xsi:type="dcterms:W3CDTF">2010-04-23T13:20:36Z</dcterms:modified>
</cp:coreProperties>
</file>