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62" r:id="rId5"/>
    <p:sldId id="263" r:id="rId6"/>
    <p:sldId id="264" r:id="rId7"/>
    <p:sldId id="265" r:id="rId8"/>
    <p:sldId id="266" r:id="rId9"/>
    <p:sldId id="272" r:id="rId10"/>
    <p:sldId id="270" r:id="rId11"/>
    <p:sldId id="275" r:id="rId12"/>
    <p:sldId id="274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B0C6-2D99-4491-853D-E91C585FD356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C21B-0AA8-4711-8E9A-BF5DA03C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1588"/>
            <a:ext cx="9358346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5984" y="1571612"/>
            <a:ext cx="56436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Мы пришли сюда </a:t>
            </a:r>
            <a:r>
              <a:rPr lang="ru-RU" sz="2800" dirty="0" smtClean="0">
                <a:solidFill>
                  <a:srgbClr val="FF0000"/>
                </a:solidFill>
              </a:rPr>
              <a:t>учиться,</a:t>
            </a:r>
          </a:p>
          <a:p>
            <a:r>
              <a:rPr lang="ru-RU" sz="2800" dirty="0" smtClean="0"/>
              <a:t>Не лениться, а </a:t>
            </a:r>
            <a:r>
              <a:rPr lang="ru-RU" sz="2800" dirty="0" smtClean="0">
                <a:solidFill>
                  <a:srgbClr val="FF0000"/>
                </a:solidFill>
              </a:rPr>
              <a:t>трудиться,</a:t>
            </a:r>
          </a:p>
          <a:p>
            <a:r>
              <a:rPr lang="ru-RU" sz="2800" dirty="0" smtClean="0"/>
              <a:t>Только тот, кто много </a:t>
            </a:r>
            <a:r>
              <a:rPr lang="ru-RU" sz="2800" dirty="0" smtClean="0">
                <a:solidFill>
                  <a:srgbClr val="FF0000"/>
                </a:solidFill>
              </a:rPr>
              <a:t>знает,</a:t>
            </a:r>
          </a:p>
          <a:p>
            <a:r>
              <a:rPr lang="ru-RU" sz="2800" dirty="0" smtClean="0"/>
              <a:t>В жизни что – то </a:t>
            </a:r>
            <a:r>
              <a:rPr lang="ru-RU" sz="2800" dirty="0" smtClean="0">
                <a:solidFill>
                  <a:srgbClr val="FF0000"/>
                </a:solidFill>
              </a:rPr>
              <a:t>достигает.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2976" y="1785926"/>
            <a:ext cx="157767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245 =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591 =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210 =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513=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842 =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454 =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785926"/>
            <a:ext cx="3071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200 + 40 + 5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2428868"/>
            <a:ext cx="3327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500 + 90 + 1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143248"/>
            <a:ext cx="2776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200 + 10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3786190"/>
            <a:ext cx="3813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500 + 10 + 3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4429132"/>
            <a:ext cx="3542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800 + 40 + 2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5143512"/>
            <a:ext cx="3384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400 + 50 = 4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21429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928794" y="3143248"/>
            <a:ext cx="40719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 rot="5400000">
            <a:off x="3786182" y="1357298"/>
            <a:ext cx="357190" cy="40719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 rot="16200000">
            <a:off x="2964645" y="1750207"/>
            <a:ext cx="285752" cy="23574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 rot="16200000">
            <a:off x="5000628" y="2071678"/>
            <a:ext cx="285752" cy="1714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571736" y="2428868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14 </a:t>
            </a:r>
            <a:r>
              <a:rPr lang="ru-RU" sz="2400" b="1" dirty="0" smtClean="0">
                <a:solidFill>
                  <a:srgbClr val="FF0000"/>
                </a:solidFill>
              </a:rPr>
              <a:t>кг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72066" y="2428868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14678" y="371475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 к. по 3 кг.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4414" y="4786322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1) 3 . 8 = 24 ( кг) – всего собрала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4414" y="5286388"/>
            <a:ext cx="379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2). 24 – 14 = 10 (кг)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1802" y="5786454"/>
            <a:ext cx="2434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Ответ: 10 кг.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4414" y="1571612"/>
            <a:ext cx="6643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уроке  мне …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357430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всё понятно;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2786058"/>
            <a:ext cx="3037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ыло трудно;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3143248"/>
            <a:ext cx="455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прибавилось знаний …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3500438"/>
            <a:ext cx="4554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пришлось задуматься … 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3929066"/>
            <a:ext cx="5938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могу рассказать другим …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 rot="20137645">
            <a:off x="1021991" y="2690083"/>
            <a:ext cx="6414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1588"/>
            <a:ext cx="9358346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5984" y="1571612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4 апреля.</a:t>
            </a:r>
          </a:p>
          <a:p>
            <a:pPr algn="ctr"/>
            <a:r>
              <a:rPr lang="ru-RU" sz="2800" dirty="0" smtClean="0"/>
              <a:t>Классная работа.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3357562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chemeClr val="accent1"/>
                </a:solidFill>
              </a:rPr>
              <a:t>  583</a:t>
            </a:r>
            <a:endParaRPr lang="ru-RU" sz="7200" b="1" i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3357562"/>
            <a:ext cx="2428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chemeClr val="accent1"/>
                </a:solidFill>
              </a:rPr>
              <a:t>582</a:t>
            </a:r>
            <a:endParaRPr lang="ru-RU" sz="7200" b="1" i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3357562"/>
            <a:ext cx="1588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chemeClr val="accent1"/>
                </a:solidFill>
              </a:rPr>
              <a:t>584</a:t>
            </a:r>
            <a:endParaRPr lang="ru-RU" sz="72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1588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2000240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Назовите число, в котором:</a:t>
            </a:r>
          </a:p>
          <a:p>
            <a:pPr marL="342900" indent="-342900"/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6 сотен 5 десятков 4 единицы   </a:t>
            </a:r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86776" y="2571744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15074" y="2500306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654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3143248"/>
            <a:ext cx="409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 сотни 7 единиц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3214687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207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3929067"/>
            <a:ext cx="422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 сотни 4 десятка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3929067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340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85852" y="1928802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340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1928802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599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1928802"/>
            <a:ext cx="1237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200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1928802"/>
            <a:ext cx="1237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457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3143248"/>
            <a:ext cx="1357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660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1" y="3143248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350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94" y="3143248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80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57224" y="2071678"/>
            <a:ext cx="7929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Дед поймал 20 рыбок, а внук – 10. Во сколько раз дед поймал рыб больше, чем внук?</a:t>
            </a:r>
            <a:endParaRPr lang="ru-RU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214686"/>
            <a:ext cx="2503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: 10 = 2 ( р.)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286256"/>
            <a:ext cx="7786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селе 3 школы, а в городе в 10 раз больше. Сколько школ в городе?</a:t>
            </a:r>
            <a:endParaRPr lang="ru-RU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5357826"/>
            <a:ext cx="2573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 . 10 = 30 ( </a:t>
            </a:r>
            <a:r>
              <a:rPr lang="ru-RU" sz="2800" dirty="0" err="1" smtClean="0">
                <a:solidFill>
                  <a:srgbClr val="FF0000"/>
                </a:solidFill>
              </a:rPr>
              <a:t>шк</a:t>
            </a:r>
            <a:r>
              <a:rPr lang="ru-RU" sz="2800" dirty="0" smtClean="0">
                <a:solidFill>
                  <a:srgbClr val="FF0000"/>
                </a:solidFill>
              </a:rPr>
              <a:t>.)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2214554"/>
            <a:ext cx="9658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Скорость самолёта 800 км/ч, скорость автомобиля в 10 раз </a:t>
            </a:r>
          </a:p>
          <a:p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еньше. Какая скорость автомобиля?</a:t>
            </a: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3" y="335756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800 : 10 = 80 ( км/ч)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-1588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28794" y="1785926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635</a:t>
            </a:r>
            <a:endParaRPr lang="ru-RU" sz="5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1785926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600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1785926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=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1785926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+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1785926"/>
            <a:ext cx="1143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30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8" y="1785926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+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1785926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5</a:t>
            </a:r>
            <a:endParaRPr lang="ru-RU" sz="5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214311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Представление трёхзначного числа в виде</a:t>
            </a:r>
          </a:p>
          <a:p>
            <a:pPr algn="ctr"/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уммы разрядных слагаемых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71538" y="2000240"/>
            <a:ext cx="157767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309 =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296 =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124 =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981 =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783 =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230 =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2000240"/>
            <a:ext cx="2280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300 + 9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2714620"/>
            <a:ext cx="3685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200 + 90 + 6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7" y="3357562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100 + 20 + 4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1736" y="4000504"/>
            <a:ext cx="3327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900 + 80 + 1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736" y="4714884"/>
            <a:ext cx="3184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700 + 80 + 3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5357826"/>
            <a:ext cx="2562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200 + 30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305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muh</dc:creator>
  <cp:lastModifiedBy>букварь</cp:lastModifiedBy>
  <cp:revision>20</cp:revision>
  <dcterms:created xsi:type="dcterms:W3CDTF">2016-04-03T07:50:22Z</dcterms:created>
  <dcterms:modified xsi:type="dcterms:W3CDTF">2016-05-31T16:12:06Z</dcterms:modified>
</cp:coreProperties>
</file>