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3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66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D76C3C-D9A5-43AE-82BE-6995EF52455E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33A229-D155-4BFD-879F-932EDB6F0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357298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«Лучший способ изучить что-либо - это открыть самому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(Д. Пойа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решения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Прочитать уравнение</a:t>
            </a:r>
          </a:p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Определить что неизвестно</a:t>
            </a:r>
          </a:p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Применить правило</a:t>
            </a:r>
          </a:p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Вычислить</a:t>
            </a:r>
          </a:p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Сделать проверку</a:t>
            </a: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14298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+ 78 = 97 + 3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+ 78 = 100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100 – 78</a:t>
            </a:r>
          </a:p>
          <a:p>
            <a:pPr>
              <a:buNone/>
            </a:pPr>
            <a:r>
              <a:rPr lang="ru-RU" sz="4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22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22 + 78 = 97 + 3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100 = 100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14298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24 + Х = 79 – 30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24 + Х = 49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49 – 24</a:t>
            </a:r>
          </a:p>
          <a:p>
            <a:pPr>
              <a:buNone/>
            </a:pPr>
            <a:r>
              <a:rPr lang="ru-RU" sz="4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25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24 + 25 = 79 – 30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49 = 49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857232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Протяжённость ледовых дорог в Эвенкии составляет примерно 4000 км. В первую неделю бригада дорожников уложила 1500 км пути, во вторую неделю столько же. </a:t>
            </a:r>
          </a:p>
          <a:p>
            <a:pPr algn="just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Сколько километров пути бригаде дорожников осталось уложить?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14422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«Лучший способ изучить что-либо - это открыть самому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(Д. Пойа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Математический диктант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1701 м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1865 км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2989 км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733 км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437 км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19 видов</a:t>
            </a:r>
          </a:p>
          <a:p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1785926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10121930</a:t>
            </a:r>
            <a:endParaRPr lang="ru-RU" sz="9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1785926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50017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+ 37 = 64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27 + Х = 52 – 18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+ 31 = 48 : 12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42 + Х = 80</a:t>
            </a:r>
            <a:endParaRPr lang="ru-RU" sz="4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1785926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50017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143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000108"/>
            <a:ext cx="7858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4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+ 37 = 64       27 + Х = 52 – 18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42 + Х = 80        Х + 31 = 48 : 12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5716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27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38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5"/>
            <a:ext cx="77867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+ 37 = 64       27 + Х = 52 – 18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42 + Х = 80        Х + 31 = 48 : 12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78592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27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38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14298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+ 15 = 68 : 2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+ 15 = 34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34 – 15</a:t>
            </a:r>
          </a:p>
          <a:p>
            <a:pPr>
              <a:buNone/>
            </a:pPr>
            <a:r>
              <a:rPr lang="ru-RU" sz="4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 = 19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19 + 15 = 68 : 2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34 = 34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59A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273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Математический диктант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Алгоритм решения уравнения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muh</dc:creator>
  <cp:lastModifiedBy>Жук К.И.</cp:lastModifiedBy>
  <cp:revision>11</cp:revision>
  <dcterms:created xsi:type="dcterms:W3CDTF">2016-11-24T15:39:45Z</dcterms:created>
  <dcterms:modified xsi:type="dcterms:W3CDTF">2016-12-08T03:00:14Z</dcterms:modified>
</cp:coreProperties>
</file>