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4" r:id="rId3"/>
    <p:sldId id="258" r:id="rId4"/>
    <p:sldId id="276" r:id="rId5"/>
    <p:sldId id="277" r:id="rId6"/>
    <p:sldId id="278" r:id="rId7"/>
    <p:sldId id="269" r:id="rId8"/>
    <p:sldId id="259" r:id="rId9"/>
    <p:sldId id="279" r:id="rId10"/>
    <p:sldId id="260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90" autoAdjust="0"/>
  </p:normalViewPr>
  <p:slideViewPr>
    <p:cSldViewPr>
      <p:cViewPr varScale="1">
        <p:scale>
          <a:sx n="77" d="100"/>
          <a:sy n="77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63580-0F37-4D75-964C-04E5DF2AEBD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7EF9-4D05-4EAC-AAD8-7ABAC53CD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33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7EF9-4D05-4EAC-AAD8-7ABAC53CD5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82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B16A1-0644-431F-BA1B-B464A8636C5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049E3F-F5B7-495A-84A7-398DFC8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06974" cy="332934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Урок русского языка.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2 класс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Тема: произношение и обозначение на     письме согласных звуков.                                     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0472" y="6592392"/>
            <a:ext cx="72008" cy="45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573726" y="4437112"/>
            <a:ext cx="2592288" cy="22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33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4968552"/>
          </a:xfrm>
        </p:spPr>
        <p:txBody>
          <a:bodyPr/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Произношение и обозначение на письме парных согласных перед гласными не расходится.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589240"/>
            <a:ext cx="136815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7236296" y="5246144"/>
            <a:ext cx="1554849" cy="132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4903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0891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живёт, в, белочка, дупле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меняет, зимой, шубу, заяц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всю, спят, в, медведи, зиму, берлоге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7164288" y="5085184"/>
            <a:ext cx="1554849" cy="132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487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Проверяем 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Белочка живёт в дупле.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 меняет шубу зимой.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зиму спят в берлоге.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7164288" y="5085184"/>
            <a:ext cx="1554849" cy="132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6240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3447221" cy="10875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кончился урок, он пошёл, наверно, впрок!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2492896"/>
            <a:ext cx="3481387" cy="253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roshkolu.ru/content/media/pic/std/3000000/2780000/2779445-743493449b6c355a.gif"/>
          <p:cNvPicPr>
            <a:picLocks noGrp="1" noChangeAspect="1" noChangeArrowheads="1" noCrop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" b="1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965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4426654" cy="39530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расселись по местам, никому не тесно, по секрету вам скажу:  «Будет интересно!»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мы читать, писать, строить предложения. Чтоб сегодня, как всегда, в руки к нам удача шла!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5436096" y="1916832"/>
            <a:ext cx="2869704" cy="2664296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25" t="26725" r="73585" b="53878"/>
          <a:stretch/>
        </p:blipFill>
        <p:spPr bwMode="auto">
          <a:xfrm>
            <a:off x="6084168" y="2617075"/>
            <a:ext cx="1481959" cy="1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96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Лучик солнца в ладони возьму</a:t>
            </a:r>
          </a:p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 сердцу его приложу</a:t>
            </a:r>
          </a:p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станет вокруг всё добрее, нежнее, светлее, милее.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6300192" y="4437112"/>
            <a:ext cx="2592288" cy="22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62" t="28017" r="51579" b="56466"/>
          <a:stretch/>
        </p:blipFill>
        <p:spPr bwMode="auto">
          <a:xfrm>
            <a:off x="1763688" y="476672"/>
            <a:ext cx="1412882" cy="11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1952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628800"/>
            <a:ext cx="4536504" cy="423224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 кудрявый хохолок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Лису из норки поволок.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ощупь – очень гладкая,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вкус – как сахар сладкая</a:t>
            </a:r>
          </a:p>
        </p:txBody>
      </p:sp>
      <p:pic>
        <p:nvPicPr>
          <p:cNvPr id="1026" name="Picture 2" descr="C:\Users\ШколаБурный\Desktop\fotosbornik_ru_4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77072"/>
            <a:ext cx="298450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1556793"/>
            <a:ext cx="4210630" cy="43042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надела сто рубах,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Заскрипела на зубах.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Бурный\Desktop\kapusta_amag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3128963" cy="234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1412777"/>
            <a:ext cx="4282638" cy="44482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Велика, тяжела.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Отдохнуть прилегла.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Голова велика,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Только шея тонка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ШколаБурный\Desktop\tykva_krup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273425" cy="2455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Минутка чистописания: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м к т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7092280" y="5213055"/>
            <a:ext cx="1826138" cy="155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799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4409460"/>
          </a:xfrm>
        </p:spPr>
        <p:txBody>
          <a:bodyPr/>
          <a:lstStyle/>
          <a:p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ыба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е, пти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– возду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овеку –От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а.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16416" y="5953833"/>
            <a:ext cx="68328" cy="1394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36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Оценка: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«5» – нет ошибок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«4» – 1 ошибка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«3» – 2-3 ошибки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5" t="25862" r="73101" b="54741"/>
          <a:stretch/>
        </p:blipFill>
        <p:spPr bwMode="auto">
          <a:xfrm>
            <a:off x="6300192" y="4437112"/>
            <a:ext cx="2592288" cy="22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1210</TotalTime>
  <Words>223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                                 Урок русского языка.                              2 класс          Тема: произношение и обозначение на     письме согласных звуков.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Минутка чистописания:</vt:lpstr>
      <vt:lpstr>Рыбам – море, птицам – воздух, а человеку –Отчизна.</vt:lpstr>
      <vt:lpstr>Слайд 9</vt:lpstr>
      <vt:lpstr>     Произношение и обозначение на письме парных согласных перед гласными не расходится.</vt:lpstr>
      <vt:lpstr>Слайд 11</vt:lpstr>
      <vt:lpstr>Проверяем </vt:lpstr>
      <vt:lpstr>Вот и кончился урок, он пошёл, наверно, впрок!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1 классе Тема: Правописание безударных гласных. (обобщение)</dc:title>
  <dc:creator>1</dc:creator>
  <cp:lastModifiedBy>ШколаБурный</cp:lastModifiedBy>
  <cp:revision>98</cp:revision>
  <dcterms:created xsi:type="dcterms:W3CDTF">2013-05-03T18:08:13Z</dcterms:created>
  <dcterms:modified xsi:type="dcterms:W3CDTF">2013-10-21T18:14:56Z</dcterms:modified>
</cp:coreProperties>
</file>