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802F5-333A-4C27-A4FF-959CB45A9C1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DC44-9C97-4BB9-82C6-CB1115ACE1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>
            <a:off x="0" y="1071546"/>
            <a:ext cx="8929718" cy="1470025"/>
          </a:xfrm>
        </p:spPr>
        <p:txBody>
          <a:bodyPr>
            <a:noAutofit/>
          </a:bodyPr>
          <a:lstStyle/>
          <a:p>
            <a:r>
              <a:rPr lang="ru-RU" sz="13800" dirty="0">
                <a:latin typeface="Arial Black" pitchFamily="34" charset="0"/>
              </a:rPr>
              <a:t>ПТИЦЫ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43380"/>
            <a:ext cx="9144000" cy="1752600"/>
          </a:xfrm>
        </p:spPr>
        <p:txBody>
          <a:bodyPr>
            <a:noAutofit/>
          </a:bodyPr>
          <a:lstStyle/>
          <a:p>
            <a:r>
              <a:rPr lang="ru-RU" sz="13800" dirty="0">
                <a:solidFill>
                  <a:schemeClr val="tx1"/>
                </a:solidFill>
                <a:latin typeface="Arial Black" pitchFamily="34" charset="0"/>
              </a:rPr>
              <a:t>ПТИЦЫ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13800" dirty="0">
                <a:latin typeface="Arial Black" pitchFamily="34" charset="0"/>
              </a:rPr>
              <a:t>ЗВЕРИ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877"/>
            <a:ext cx="822960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3800" dirty="0">
                <a:latin typeface="Arial Black" pitchFamily="34" charset="0"/>
              </a:rPr>
              <a:t>ЗВЕРИ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ПТИЦЫ</vt:lpstr>
      <vt:lpstr>ЗВЕРИ</vt:lpstr>
    </vt:vector>
  </TitlesOfParts>
  <Company>Юра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Юра</dc:creator>
  <cp:lastModifiedBy>Юра</cp:lastModifiedBy>
  <cp:revision>1</cp:revision>
  <dcterms:created xsi:type="dcterms:W3CDTF">2015-04-11T20:55:12Z</dcterms:created>
  <dcterms:modified xsi:type="dcterms:W3CDTF">2015-04-11T20:57:39Z</dcterms:modified>
</cp:coreProperties>
</file>