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8" r:id="rId12"/>
    <p:sldId id="266" r:id="rId13"/>
    <p:sldId id="269" r:id="rId14"/>
    <p:sldId id="267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4660"/>
  </p:normalViewPr>
  <p:slideViewPr>
    <p:cSldViewPr>
      <p:cViewPr varScale="1">
        <p:scale>
          <a:sx n="87" d="100"/>
          <a:sy n="87" d="100"/>
        </p:scale>
        <p:origin x="15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F75F9-6F78-4BC6-B6D4-411568AA3F0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8D250-5D3A-47D8-9899-75030C1C55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88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8D250-5D3A-47D8-9899-75030C1C557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42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8D250-5D3A-47D8-9899-75030C1C557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252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0DE-B5C9-4B85-939D-B17CD59ECD28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7B10-F305-4D47-BE13-2F43D8B8D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0DE-B5C9-4B85-939D-B17CD59ECD28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7B10-F305-4D47-BE13-2F43D8B8D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0DE-B5C9-4B85-939D-B17CD59ECD28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7B10-F305-4D47-BE13-2F43D8B8D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0DE-B5C9-4B85-939D-B17CD59ECD28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7B10-F305-4D47-BE13-2F43D8B8D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0DE-B5C9-4B85-939D-B17CD59ECD28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7B10-F305-4D47-BE13-2F43D8B8D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0DE-B5C9-4B85-939D-B17CD59ECD28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7B10-F305-4D47-BE13-2F43D8B8D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0DE-B5C9-4B85-939D-B17CD59ECD28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7B10-F305-4D47-BE13-2F43D8B8D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0DE-B5C9-4B85-939D-B17CD59ECD28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7B10-F305-4D47-BE13-2F43D8B8D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0DE-B5C9-4B85-939D-B17CD59ECD28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7B10-F305-4D47-BE13-2F43D8B8D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0DE-B5C9-4B85-939D-B17CD59ECD28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7B10-F305-4D47-BE13-2F43D8B8D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0DE-B5C9-4B85-939D-B17CD59ECD28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7B10-F305-4D47-BE13-2F43D8B8D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190DE-B5C9-4B85-939D-B17CD59ECD28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47B10-F305-4D47-BE13-2F43D8B8D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88031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ИСПАРЕНИЕ </a:t>
            </a:r>
            <a:br>
              <a:rPr lang="ru-RU" sz="5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КОНДЕНСАЦИЯ</a:t>
            </a:r>
            <a:br>
              <a:rPr lang="ru-RU" sz="5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НАСЫЩЕННЫЙ ПАР</a:t>
            </a:r>
            <a:endParaRPr lang="ru-RU" sz="5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581128"/>
            <a:ext cx="3528392" cy="1584176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 физики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МКОУ ВСОШ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В.В.Панов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moshud.info/typo3temp/pics/2a62e8704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682218"/>
            <a:ext cx="3024336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Светлана\Desktop\2239192-07cb2524fe4846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344584" cy="59148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Users\Светлана\Desktop\итьь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645024"/>
            <a:ext cx="3923928" cy="29352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6" name="Picture 4" descr="C:\Users\Светлана\Desktop\бб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3561743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4" name="Picture 2" descr="C:\Users\Светлана\Desktop\ллл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76672"/>
            <a:ext cx="5311159" cy="35283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8" name="Picture 6" descr="C:\Users\Светлана\Desktop\ддд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717032"/>
            <a:ext cx="3995936" cy="29890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Скорость испарения зависит: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рода жидкости</a:t>
            </a:r>
          </a:p>
          <a:p>
            <a:pPr lvl="0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температуры жидкости</a:t>
            </a:r>
          </a:p>
          <a:p>
            <a:pPr lvl="0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площади свободной поверхности жидкости</a:t>
            </a:r>
          </a:p>
          <a:p>
            <a:pPr lvl="0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наличия или отсутствия ветра</a:t>
            </a:r>
          </a:p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Светлана\Desktop\pa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59761" cy="61948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узнал нового из урока?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Удалось ли понять и представить явления испарения и конденсации?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моменты урока для вас были наиболее интересными?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показалось наиболее трудным на уроке?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8363272" cy="5793507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 Панов В.В., учитель физики МКОУ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Ванаварская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общеобразовательная школа»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21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8229600" cy="3154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Тест « Таблица плавления»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Свинец плавится при температуре 327 С. Что можно сказать о температуре отвердевания свинца?	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endParaRPr lang="ru-RU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равна 327 С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ниже температуры плавления.	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выше температуры плавления.                        </a:t>
            </a:r>
          </a:p>
          <a:p>
            <a:pPr>
              <a:buNone/>
            </a:pPr>
            <a:endParaRPr lang="ru-RU" sz="4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 плавлении кристаллического вещества его температура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изменяется</a:t>
            </a:r>
          </a:p>
          <a:p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Увеличивается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Уменьшается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292905" cy="135721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ли в алюминиевом сосуде расплавить медь?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Можно</a:t>
            </a:r>
          </a:p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Нельзя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228727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 какого металла кристаллическая решетка разрушается при самой высокой температуре?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363272" cy="3705275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сталь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медь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вольфрам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латина</a:t>
            </a:r>
          </a:p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осмий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2902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Наиболее низкая температура воздуха  -88,3С была зарегистрирована в 1960 году на научной станции « Восток». Каким термометром можно пользоваться в этом месте Земли?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91264" cy="341724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Ртутным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Спиртовым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Можно ртутным и спиртовым термометрами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Нельзя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пользоваться ни ртутным , ни спиртовым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ветлана\Desktop\гггг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148064" y="2276872"/>
            <a:ext cx="3374522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95536" y="260648"/>
            <a:ext cx="3970784" cy="464137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О, сколько нам открытий чудных</a:t>
            </a:r>
          </a:p>
          <a:p>
            <a:r>
              <a:rPr lang="ru-RU" sz="2400" b="1" dirty="0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	</a:t>
            </a:r>
            <a:endParaRPr lang="ru-RU" sz="2400" b="1" dirty="0" smtClean="0">
              <a:solidFill>
                <a:srgbClr val="000099"/>
              </a:solidFill>
              <a:latin typeface="Monotype Corsiva" pitchFamily="66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Готовят </a:t>
            </a:r>
            <a:r>
              <a:rPr lang="ru-RU" sz="2400" b="1" dirty="0" err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просвященья</a:t>
            </a:r>
            <a:r>
              <a:rPr lang="ru-RU" sz="2400" b="1" dirty="0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 дух</a:t>
            </a:r>
          </a:p>
          <a:p>
            <a:r>
              <a:rPr lang="ru-RU" sz="2400" b="1" dirty="0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	</a:t>
            </a:r>
            <a:endParaRPr lang="ru-RU" sz="2400" b="1" dirty="0" smtClean="0">
              <a:solidFill>
                <a:srgbClr val="000099"/>
              </a:solidFill>
              <a:latin typeface="Monotype Corsiva" pitchFamily="66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опыт, сын ошибок трудных,</a:t>
            </a:r>
          </a:p>
          <a:p>
            <a:r>
              <a:rPr lang="ru-RU" sz="2400" b="1" dirty="0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	</a:t>
            </a:r>
            <a:endParaRPr lang="ru-RU" sz="2400" b="1" dirty="0" smtClean="0">
              <a:solidFill>
                <a:srgbClr val="000099"/>
              </a:solidFill>
              <a:latin typeface="Monotype Corsiva" pitchFamily="66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гений, парадоксов друг,</a:t>
            </a:r>
          </a:p>
          <a:p>
            <a:r>
              <a:rPr lang="ru-RU" sz="2400" b="1" dirty="0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	</a:t>
            </a:r>
            <a:endParaRPr lang="ru-RU" sz="2400" b="1" dirty="0" smtClean="0">
              <a:solidFill>
                <a:srgbClr val="000099"/>
              </a:solidFill>
              <a:latin typeface="Monotype Corsiva" pitchFamily="66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случай, бог изобретатель.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404664"/>
            <a:ext cx="7139136" cy="57214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Вода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появляется из ручейка,</a:t>
            </a: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Ручьи по пути собирает река.</a:t>
            </a: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Река полноводно течет на просторе,</a:t>
            </a: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Пока, наконец, не вливается в море.</a:t>
            </a: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Моря пополняют запас океана,</a:t>
            </a: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Над ним формируются клубы тумана.</a:t>
            </a: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Они поднимаются выше пока</a:t>
            </a: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Не превращаются в облака.</a:t>
            </a: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А облака, проплывая над ними,</a:t>
            </a: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Дождем проливаются, сыплют снегами</a:t>
            </a: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Весной соберется вода в ручейки,</a:t>
            </a: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Они потекут до ближайшей реки.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201</Words>
  <Application>Microsoft Office PowerPoint</Application>
  <PresentationFormat>Экран (4:3)</PresentationFormat>
  <Paragraphs>78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Monotype Corsiva</vt:lpstr>
      <vt:lpstr>Times New Roman</vt:lpstr>
      <vt:lpstr>Тема Office</vt:lpstr>
      <vt:lpstr>ИСПАРЕНИЕ   КОНДЕНСАЦИЯ НАСЫЩЕННЫЙ ПАР</vt:lpstr>
      <vt:lpstr>Тест « Таблица плавления»</vt:lpstr>
      <vt:lpstr>Свинец плавится при температуре 327 С. Что можно сказать о температуре отвердевания свинца? </vt:lpstr>
      <vt:lpstr>При плавлении кристаллического вещества его температура</vt:lpstr>
      <vt:lpstr>Можно ли в алюминиевом сосуде расплавить медь?</vt:lpstr>
      <vt:lpstr>У какого металла кристаллическая решетка разрушается при самой высокой температуре?</vt:lpstr>
      <vt:lpstr>Наиболее низкая температура воздуха  -88,3С была зарегистрирована в 1960 году на научной станции « Восток». Каким термометром можно пользоваться в этом месте Земли?</vt:lpstr>
      <vt:lpstr>Презентация PowerPoint</vt:lpstr>
      <vt:lpstr>Презентация PowerPoint</vt:lpstr>
      <vt:lpstr>Презентация PowerPoint</vt:lpstr>
      <vt:lpstr>Презентация PowerPoint</vt:lpstr>
      <vt:lpstr>Скорость испарения зависит:</vt:lpstr>
      <vt:lpstr>Презентация PowerPoint</vt:lpstr>
      <vt:lpstr>РЕФЛЕКСИЯ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ИСПАРЕНИЕ   КОНДЕНСАЦИЯ НАСЫЩЕННЫЙ ПАР</dc:title>
  <dc:creator>Светлана</dc:creator>
  <cp:lastModifiedBy>Юлия</cp:lastModifiedBy>
  <cp:revision>11</cp:revision>
  <dcterms:created xsi:type="dcterms:W3CDTF">2015-10-12T13:30:05Z</dcterms:created>
  <dcterms:modified xsi:type="dcterms:W3CDTF">2015-10-15T03:54:14Z</dcterms:modified>
</cp:coreProperties>
</file>