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62" r:id="rId3"/>
    <p:sldId id="261" r:id="rId4"/>
    <p:sldId id="260" r:id="rId5"/>
    <p:sldId id="266" r:id="rId6"/>
    <p:sldId id="267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8" r:id="rId16"/>
    <p:sldId id="299" r:id="rId17"/>
    <p:sldId id="300" r:id="rId18"/>
    <p:sldId id="301" r:id="rId19"/>
    <p:sldId id="302" r:id="rId20"/>
    <p:sldId id="303" r:id="rId21"/>
    <p:sldId id="305" r:id="rId22"/>
    <p:sldId id="306" r:id="rId23"/>
    <p:sldId id="307" r:id="rId24"/>
    <p:sldId id="308" r:id="rId25"/>
    <p:sldId id="309" r:id="rId26"/>
    <p:sldId id="31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09172-0AD5-4669-8203-8320C2A95C32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B5FC2-BA8B-4734-9FA1-1FA093B549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CE4B-7281-44C5-A6D1-9931DD845000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3E66-D4BA-4A2F-AC8C-C2D0E2888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02423-5A17-4C97-A6F3-885BE89BD50F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BA5F5-5B3A-44A3-AA27-FFE6DB5DF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B938-DF5A-451F-8662-5BFA0423A05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0B6B7-A74B-4640-8E6B-DADB8998B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DD99F-4542-48FB-AE59-721505DF6554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C35BC-BE34-4ED7-9F0D-4D852FF5B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AC7F-7FFC-4A0E-9206-AEF5A95A09C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8C1EA-0A15-405D-AE3F-72D7B23DA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3246-67DC-47F4-8CFB-9CF284AB19F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78C77-2CFD-4219-B0F6-CEFE0EFEB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D54B-5A14-4108-B6FA-4C052E5BBBB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CC6C-4A1C-4034-9DF1-D1BE23688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16E3-DC10-4E89-ADF9-3D4B27E6F1C1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1F6C0-E1BD-4F3A-9598-F059FD450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198CD-0389-49FE-92B6-3A88A7C6F8C4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AF6F-51D7-44D9-BC57-5FC407878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97BE-F2C8-4CAB-95DD-7CD7DC4F0A39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E546E-2B0F-4548-94A2-679D315AEA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4C591-3947-4365-BF70-93B025FA72E4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89621-C756-4ED9-A2D3-E82A871B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6D2778-D74F-41F5-87B9-1E5660B88AD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D8FF51-61A6-4C67-A8BB-89F6242D7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\&#1052;&#1086;&#1080;%20&#1076;&#1086;&#1082;&#1091;&#1084;&#1077;&#1085;&#1090;&#1099;\paustovskiy\&#1055;&#1072;&#1091;&#1089;&#1090;&#1086;&#1074;&#1089;&#1082;&#1080;&#1081;\&#1053;&#1072;&#1095;&#1072;&#1083;&#1086;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4800" i="1" dirty="0" smtClean="0"/>
              <a:t>Читайте! И пусть в вашей жизни не будет ни одного дня, когда бы вы не прочли хоть одной странички из новой книги.</a:t>
            </a:r>
          </a:p>
          <a:p>
            <a:pPr algn="r" eaLnBrk="1" hangingPunct="1">
              <a:buNone/>
            </a:pPr>
            <a:r>
              <a:rPr lang="ru-RU" sz="3600" i="1" dirty="0" smtClean="0"/>
              <a:t>К.Г.Паустовский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 descr="55_3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500188"/>
            <a:ext cx="51435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857500" y="5857875"/>
            <a:ext cx="2243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Дом-музей в Москве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1.Где жила Варюша с дедом?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2.Как звали деда?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3.Куда </a:t>
            </a:r>
            <a:r>
              <a:rPr lang="ru-RU" dirty="0" err="1" smtClean="0"/>
              <a:t>Варюшка</a:t>
            </a:r>
            <a:r>
              <a:rPr lang="ru-RU" dirty="0" smtClean="0"/>
              <a:t> пошла за махоркой?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4.Кто такой Сидор?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5.С кем </a:t>
            </a:r>
            <a:r>
              <a:rPr lang="ru-RU" dirty="0" err="1" smtClean="0"/>
              <a:t>Варюшка</a:t>
            </a:r>
            <a:r>
              <a:rPr lang="ru-RU" dirty="0" smtClean="0"/>
              <a:t> встретилась в Переборах?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6.Какой подарок она получила?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7.Каким временем года начинается произведение и каким заканчивается?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b400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00063"/>
            <a:ext cx="178593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2" descr="3300000449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1928813"/>
            <a:ext cx="1169988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 descr="StalnoeKolechko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3143250"/>
            <a:ext cx="2514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 descr="c7d12faf1bd0faa5a846863cfac47d3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3643313"/>
            <a:ext cx="1857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b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13" y="3929063"/>
            <a:ext cx="12001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6" descr="13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8" y="428625"/>
            <a:ext cx="22256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Начал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875" y="1268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Попытайтесь представить себе сцену встречи Варюши с бойцами.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Найдите в учебнике сцену встречи Варюши с бойцами. Прочитайте эту часть текста по ролям.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285875"/>
            <a:ext cx="7662863" cy="5294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227138"/>
            <a:ext cx="7532688" cy="534511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91440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241425"/>
            <a:ext cx="7553325" cy="53308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25" y="1214438"/>
            <a:ext cx="7570788" cy="534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Как случилось, что Варюша потеряла столь дорогой подарок?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Чему она больше всего огорчилась, когда потеряла колечко?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313"/>
            <a:ext cx="91440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228725"/>
            <a:ext cx="7429500" cy="5372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285875"/>
            <a:ext cx="7358063" cy="5243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31875" y="1214438"/>
            <a:ext cx="7353300" cy="535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214438"/>
            <a:ext cx="7572375" cy="5353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Почему же Варюша не захотела покинуть свой край с помощью «волшебного колечка»?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mtClean="0"/>
              <a:t>Зачитайте слова деда Кузьмы о земле.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1214438"/>
            <a:ext cx="7615237" cy="5357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862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B050"/>
                </a:solidFill>
              </a:rPr>
              <a:t>Жизнь прекрасна.</a:t>
            </a:r>
          </a:p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B050"/>
                </a:solidFill>
              </a:rPr>
              <a:t>Не проживи её зря.</a:t>
            </a:r>
          </a:p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B050"/>
                </a:solidFill>
              </a:rPr>
              <a:t>Постарайся оставить след на земле.</a:t>
            </a:r>
          </a:p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B050"/>
                </a:solidFill>
              </a:rPr>
              <a:t>Учись видеть прекрасное в самом обыкновенном.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i="1" dirty="0" smtClean="0">
                <a:solidFill>
                  <a:srgbClr val="00B050"/>
                </a:solidFill>
              </a:rPr>
              <a:t>К.Г. Паустовский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785813" y="2714625"/>
            <a:ext cx="7772400" cy="1470025"/>
          </a:xfrm>
        </p:spPr>
        <p:txBody>
          <a:bodyPr/>
          <a:lstStyle/>
          <a:p>
            <a:pPr eaLnBrk="1" hangingPunct="1"/>
            <a:r>
              <a:rPr lang="ru-RU" sz="6600" smtClean="0"/>
              <a:t>Тема урока К.Г.Паустовский </a:t>
            </a:r>
            <a:br>
              <a:rPr lang="ru-RU" sz="6600" smtClean="0"/>
            </a:br>
            <a:r>
              <a:rPr lang="ru-RU" sz="6600" smtClean="0"/>
              <a:t>«Стальное колечко».</a:t>
            </a:r>
            <a:br>
              <a:rPr lang="ru-RU" sz="6600" smtClean="0"/>
            </a:br>
            <a:endParaRPr lang="ru-RU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56975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6600" dirty="0" smtClean="0"/>
              <a:t>Цель: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расширить знания о жизни и творчестве </a:t>
            </a:r>
          </a:p>
          <a:p>
            <a:pPr eaLnBrk="1" hangingPunct="1">
              <a:buNone/>
            </a:pPr>
            <a:r>
              <a:rPr lang="ru-RU" dirty="0" smtClean="0"/>
              <a:t>К.Г. Паустовского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dirty="0" smtClean="0"/>
              <a:t>определить жанр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43306" y="235743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  <a:cs typeface="+mn-cs"/>
              </a:rPr>
              <a:t>Паустовский Константин Георгиевич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Comic Sans MS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mic Sans MS" pitchFamily="66" charset="0"/>
                <a:cs typeface="+mn-cs"/>
              </a:rPr>
              <a:t>(1892-1968)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Comic Sans MS" pitchFamily="66" charset="0"/>
                <a:cs typeface="+mn-cs"/>
              </a:rPr>
              <a:t>русский писатель</a:t>
            </a:r>
          </a:p>
        </p:txBody>
      </p:sp>
      <p:pic>
        <p:nvPicPr>
          <p:cNvPr id="5" name="Рисунок 4" descr="paustovskiy_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160" y="1857364"/>
            <a:ext cx="2047748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4357688" y="2357438"/>
            <a:ext cx="407193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mic Sans MS" pitchFamily="66" charset="0"/>
              </a:rPr>
              <a:t>Родился 19 (31) мая 1892 в Москве в семье железнодорожного статистика. Отец, по словам Паустовского, "был неисправимым мечтателем и протестантом", из-за чего постоянно менял места работы. После нескольких переездов семья поселилась в Киеве</a:t>
            </a:r>
          </a:p>
        </p:txBody>
      </p:sp>
      <p:pic>
        <p:nvPicPr>
          <p:cNvPr id="18434" name="Рисунок 2" descr="paustovski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214563"/>
            <a:ext cx="1905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1862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B050"/>
                </a:solidFill>
              </a:rPr>
              <a:t>Жизнь прекрасна.</a:t>
            </a:r>
          </a:p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B050"/>
                </a:solidFill>
              </a:rPr>
              <a:t>Не проживи её зря.</a:t>
            </a:r>
          </a:p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B050"/>
                </a:solidFill>
              </a:rPr>
              <a:t>Постарайся оставить след на земле.</a:t>
            </a:r>
          </a:p>
          <a:p>
            <a:pPr algn="ctr" eaLnBrk="1" hangingPunct="1">
              <a:buFont typeface="Arial" charset="0"/>
              <a:buNone/>
            </a:pPr>
            <a:r>
              <a:rPr lang="ru-RU" i="1" dirty="0" smtClean="0">
                <a:solidFill>
                  <a:srgbClr val="00B050"/>
                </a:solidFill>
              </a:rPr>
              <a:t>Учись видеть прекрасное в самом обыкновенном.</a:t>
            </a:r>
          </a:p>
          <a:p>
            <a:pPr algn="r" eaLnBrk="1" hangingPunct="1">
              <a:buFont typeface="Arial" charset="0"/>
              <a:buNone/>
            </a:pPr>
            <a:r>
              <a:rPr lang="ru-RU" sz="2800" i="1" dirty="0" smtClean="0">
                <a:solidFill>
                  <a:srgbClr val="00B050"/>
                </a:solidFill>
              </a:rPr>
              <a:t>К.Г. Паустовский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214313" y="1285875"/>
            <a:ext cx="38576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mic Sans MS" pitchFamily="66" charset="0"/>
              </a:rPr>
              <a:t>По окончании гимназии Паустовский учился в Киевском университете, затем перевелся в Московский университет. Первая мировая война заставила его прервать учебу. Паустовский стал вожатым на московском трамвае, работал на санитарном поезде. В 1915 с полевым санитарным отрядом отступал вместе с русской армией по Польше и Белоруссии. </a:t>
            </a:r>
          </a:p>
        </p:txBody>
      </p:sp>
      <p:pic>
        <p:nvPicPr>
          <p:cNvPr id="3" name="Рисунок 2" descr="paustovskiy_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825625"/>
            <a:ext cx="4000500" cy="308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5572125" y="2071688"/>
            <a:ext cx="31432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mic Sans MS" pitchFamily="66" charset="0"/>
              </a:rPr>
              <a:t>В последние годы жизни работал над большой автобиографической эпопеей "Повесть о жизни". </a:t>
            </a:r>
            <a:br>
              <a:rPr lang="ru-RU" sz="2000">
                <a:latin typeface="Comic Sans MS" pitchFamily="66" charset="0"/>
              </a:rPr>
            </a:br>
            <a:r>
              <a:rPr lang="ru-RU" sz="2000">
                <a:latin typeface="Comic Sans MS" pitchFamily="66" charset="0"/>
              </a:rPr>
              <a:t>К.Паустовский умер 14 июля 1968 в Тарусе, где и похоронен. </a:t>
            </a:r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3" name="Рисунок 2" descr="paustovskiy_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428625"/>
            <a:ext cx="5080000" cy="454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314</Words>
  <Application>Microsoft Office PowerPoint</Application>
  <PresentationFormat>Экран (4:3)</PresentationFormat>
  <Paragraphs>38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Тема урока К.Г.Паустовский  «Стальное колечко».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К.Г.Паустовский «Стальное колечко». </dc:title>
  <dc:creator>1</dc:creator>
  <cp:lastModifiedBy>jukki</cp:lastModifiedBy>
  <cp:revision>33</cp:revision>
  <dcterms:created xsi:type="dcterms:W3CDTF">2013-04-13T09:34:09Z</dcterms:created>
  <dcterms:modified xsi:type="dcterms:W3CDTF">2014-12-09T07:32:08Z</dcterms:modified>
</cp:coreProperties>
</file>