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3" r:id="rId5"/>
    <p:sldId id="262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CBC4-5F3C-4A16-875F-E6AB0635B0D3}" type="datetimeFigureOut">
              <a:rPr lang="ru-RU" smtClean="0"/>
              <a:pPr/>
              <a:t>10.03.2014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55C5-4E41-4918-B88C-FAAA493CAE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081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CBC4-5F3C-4A16-875F-E6AB0635B0D3}" type="datetimeFigureOut">
              <a:rPr lang="ru-RU" smtClean="0"/>
              <a:pPr/>
              <a:t>10.03.2014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55C5-4E41-4918-B88C-FAAA493CAE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721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CBC4-5F3C-4A16-875F-E6AB0635B0D3}" type="datetimeFigureOut">
              <a:rPr lang="ru-RU" smtClean="0"/>
              <a:pPr/>
              <a:t>10.03.2014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55C5-4E41-4918-B88C-FAAA493CAE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572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CBC4-5F3C-4A16-875F-E6AB0635B0D3}" type="datetimeFigureOut">
              <a:rPr lang="ru-RU" smtClean="0"/>
              <a:pPr/>
              <a:t>10.03.2014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55C5-4E41-4918-B88C-FAAA493CAE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956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CBC4-5F3C-4A16-875F-E6AB0635B0D3}" type="datetimeFigureOut">
              <a:rPr lang="ru-RU" smtClean="0"/>
              <a:pPr/>
              <a:t>10.03.2014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55C5-4E41-4918-B88C-FAAA493CAE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385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CBC4-5F3C-4A16-875F-E6AB0635B0D3}" type="datetimeFigureOut">
              <a:rPr lang="ru-RU" smtClean="0"/>
              <a:pPr/>
              <a:t>10.03.2014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55C5-4E41-4918-B88C-FAAA493CAE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485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CBC4-5F3C-4A16-875F-E6AB0635B0D3}" type="datetimeFigureOut">
              <a:rPr lang="ru-RU" smtClean="0"/>
              <a:pPr/>
              <a:t>10.03.2014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55C5-4E41-4918-B88C-FAAA493CAE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007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CBC4-5F3C-4A16-875F-E6AB0635B0D3}" type="datetimeFigureOut">
              <a:rPr lang="ru-RU" smtClean="0"/>
              <a:pPr/>
              <a:t>10.03.2014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55C5-4E41-4918-B88C-FAAA493CAE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008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CBC4-5F3C-4A16-875F-E6AB0635B0D3}" type="datetimeFigureOut">
              <a:rPr lang="ru-RU" smtClean="0"/>
              <a:pPr/>
              <a:t>10.03.2014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55C5-4E41-4918-B88C-FAAA493CAE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411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CBC4-5F3C-4A16-875F-E6AB0635B0D3}" type="datetimeFigureOut">
              <a:rPr lang="ru-RU" smtClean="0"/>
              <a:pPr/>
              <a:t>10.03.2014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55C5-4E41-4918-B88C-FAAA493CAE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968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CBC4-5F3C-4A16-875F-E6AB0635B0D3}" type="datetimeFigureOut">
              <a:rPr lang="ru-RU" smtClean="0"/>
              <a:pPr/>
              <a:t>10.03.2014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55C5-4E41-4918-B88C-FAAA493CAE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685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CBC4-5F3C-4A16-875F-E6AB0635B0D3}" type="datetimeFigureOut">
              <a:rPr lang="ru-RU" smtClean="0"/>
              <a:pPr/>
              <a:t>10.03.2014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A55C5-4E41-4918-B88C-FAAA493CAE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20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Тема: Народный эвенкийский костюм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525658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Цели: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способствовать развитию национального самосознания учащихся,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  формировать уважения к эвенкийской культуре,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 развивать патриотизм.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Учебные: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Познакомить учащихся с эвенкийским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костюмом.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Формирование художественного вкуса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Закреплять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навыки работы с декоративной композицией.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Развивать эстетическое мировосприятие.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интерес к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народной культуре. Способствовать восприятию уважительного отношения к традициям эвенкийского народа.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	Развивать психические познавательные процессы (восприятие, внимание, память, наглядно-образное и логическое мышление, речь).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102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96143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Женский зипун украшался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всему  периметру, по рукавам и на грудной части пришивался прямоугольник другого цвета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дминистратор\Desktop\народный костюм\зипуны\костюм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498"/>
          <a:stretch/>
        </p:blipFill>
        <p:spPr bwMode="auto">
          <a:xfrm>
            <a:off x="4283967" y="3747295"/>
            <a:ext cx="2304257" cy="3125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истратор\Desktop\народный костюм\зипуны\костюм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418"/>
          <a:stretch/>
        </p:blipFill>
        <p:spPr bwMode="auto">
          <a:xfrm>
            <a:off x="1835696" y="2194745"/>
            <a:ext cx="2664295" cy="395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дминистратор\Desktop\народный костюм\зипуны\зипун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953"/>
          <a:stretch/>
        </p:blipFill>
        <p:spPr bwMode="auto">
          <a:xfrm>
            <a:off x="6112820" y="1306443"/>
            <a:ext cx="3031180" cy="3778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009"/>
            <a:ext cx="2114811" cy="32000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348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esktop\народный костюм\зипуны\зипун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3519"/>
            <a:ext cx="7848872" cy="5427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49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836713"/>
            <a:ext cx="5328592" cy="72007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Верхняя одежда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85" y="1772816"/>
            <a:ext cx="407828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534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46" y="836712"/>
            <a:ext cx="6676954" cy="52565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54" b="5866"/>
          <a:stretch/>
        </p:blipFill>
        <p:spPr bwMode="auto">
          <a:xfrm>
            <a:off x="0" y="692696"/>
            <a:ext cx="4553031" cy="540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5676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4470"/>
            <a:ext cx="7272807" cy="669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233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\Desktop\одежда\5одежд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94142"/>
            <a:ext cx="4786346" cy="6449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723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152127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Огдоко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(парки-зимняя шуба)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2428868"/>
            <a:ext cx="3600400" cy="634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1026" name="Picture 2" descr="C:\Users\Администратор\Desktop\народный костюм\зипуны\огдоко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54295"/>
            <a:ext cx="4487713" cy="4372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народный костюм\зипуны\огдоко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785926"/>
            <a:ext cx="3491422" cy="440419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122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36815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детей и женщин парки готовили из мягких легких шкур осеннего забоя оленей. Тогда шерсть гладкая. Блестящая и прочная.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истратор\Desktop\народный костюм\зипуны\огдоко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12" t="13452" r="21857" b="10500"/>
          <a:stretch/>
        </p:blipFill>
        <p:spPr bwMode="auto">
          <a:xfrm>
            <a:off x="3779912" y="2204864"/>
            <a:ext cx="4511351" cy="38398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народный костюм\зипуны\огдоко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6857"/>
            <a:ext cx="2916237" cy="4316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447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2160239"/>
          </a:xfrm>
        </p:spPr>
        <p:txBody>
          <a:bodyPr>
            <a:normAutofit/>
          </a:bodyPr>
          <a:lstStyle/>
          <a:p>
            <a:pPr algn="l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Хипун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зипун (осенне-весеннее пальто)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Зипун носили как мужчин, так и женщины. У мужчин зипун был короткий и свободный, украшали скромно, полосками только спереди.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1643050"/>
            <a:ext cx="4896544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Администратор\Desktop\народный костюм\зипуны\костюм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056"/>
          <a:stretch/>
        </p:blipFill>
        <p:spPr bwMode="auto">
          <a:xfrm>
            <a:off x="3707904" y="1819495"/>
            <a:ext cx="2831592" cy="3481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народный костюм\зипуны\костюм5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405"/>
          <a:stretch/>
        </p:blipFill>
        <p:spPr bwMode="auto">
          <a:xfrm>
            <a:off x="6299410" y="3419630"/>
            <a:ext cx="2855967" cy="3033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2153"/>
            <a:ext cx="2664296" cy="323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9053"/>
          <a:stretch/>
        </p:blipFill>
        <p:spPr bwMode="auto">
          <a:xfrm>
            <a:off x="1835696" y="4178835"/>
            <a:ext cx="2276952" cy="263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2349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152127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Почему нижняя часть костюма заканчивалась углом (ирги- хвост)?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02" y="2060848"/>
            <a:ext cx="397596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86050" y="1785926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6022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148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Тема: Народный эвенкийский костюм </vt:lpstr>
      <vt:lpstr>Верхняя одежда</vt:lpstr>
      <vt:lpstr>Слайд 3</vt:lpstr>
      <vt:lpstr>Слайд 4</vt:lpstr>
      <vt:lpstr>Слайд 5</vt:lpstr>
      <vt:lpstr>Огдоко  (парки-зимняя шуба)</vt:lpstr>
      <vt:lpstr>Для детей и женщин парки готовили из мягких легких шкур осеннего забоя оленей. Тогда шерсть гладкая. Блестящая и прочная.</vt:lpstr>
      <vt:lpstr>Хипун или сун  - зипун (осенне-весеннее пальто) Зипун носили как мужчин, так и женщины. У мужчин зипун был короткий и свободный, украшали скромно, полосками только спереди. </vt:lpstr>
      <vt:lpstr>Почему нижняя часть костюма заканчивалась углом (ирги- хвост)?</vt:lpstr>
      <vt:lpstr> Женский зипун украшался по всему  периметру, по рукавам и на грудной части пришивался прямоугольник другого цвета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Александр Коваль</cp:lastModifiedBy>
  <cp:revision>23</cp:revision>
  <dcterms:created xsi:type="dcterms:W3CDTF">2013-11-16T12:17:47Z</dcterms:created>
  <dcterms:modified xsi:type="dcterms:W3CDTF">2014-03-10T08:35:48Z</dcterms:modified>
</cp:coreProperties>
</file>