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60" r:id="rId7"/>
    <p:sldId id="263" r:id="rId8"/>
    <p:sldId id="265" r:id="rId9"/>
    <p:sldId id="266" r:id="rId10"/>
    <p:sldId id="264" r:id="rId11"/>
    <p:sldId id="272" r:id="rId12"/>
    <p:sldId id="268" r:id="rId13"/>
    <p:sldId id="269" r:id="rId14"/>
    <p:sldId id="270" r:id="rId15"/>
    <p:sldId id="271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1AF8"/>
    <a:srgbClr val="22FB17"/>
    <a:srgbClr val="AE33DF"/>
    <a:srgbClr val="0000FF"/>
    <a:srgbClr val="FF00FF"/>
    <a:srgbClr val="FCE116"/>
    <a:srgbClr val="F7A81B"/>
    <a:srgbClr val="D8F71B"/>
    <a:srgbClr val="FFCCFF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8" autoAdjust="0"/>
    <p:restoredTop sz="86391" autoAdjust="0"/>
  </p:normalViewPr>
  <p:slideViewPr>
    <p:cSldViewPr>
      <p:cViewPr varScale="1">
        <p:scale>
          <a:sx n="61" d="100"/>
          <a:sy n="61" d="100"/>
        </p:scale>
        <p:origin x="-1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3E2F-C1E6-4B56-940E-45F549BDB606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6146-1FB3-4536-AF30-DDC14579C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3E2F-C1E6-4B56-940E-45F549BDB606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6146-1FB3-4536-AF30-DDC14579C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3E2F-C1E6-4B56-940E-45F549BDB606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6146-1FB3-4536-AF30-DDC14579C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3E2F-C1E6-4B56-940E-45F549BDB606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6146-1FB3-4536-AF30-DDC14579C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3E2F-C1E6-4B56-940E-45F549BDB606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6146-1FB3-4536-AF30-DDC14579C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3E2F-C1E6-4B56-940E-45F549BDB606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6146-1FB3-4536-AF30-DDC14579C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3E2F-C1E6-4B56-940E-45F549BDB606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6146-1FB3-4536-AF30-DDC14579C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3E2F-C1E6-4B56-940E-45F549BDB606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6146-1FB3-4536-AF30-DDC14579C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3E2F-C1E6-4B56-940E-45F549BDB606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6146-1FB3-4536-AF30-DDC14579C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3E2F-C1E6-4B56-940E-45F549BDB606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6146-1FB3-4536-AF30-DDC14579C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3E2F-C1E6-4B56-940E-45F549BDB606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6146-1FB3-4536-AF30-DDC14579C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53E2F-C1E6-4B56-940E-45F549BDB606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76146-1FB3-4536-AF30-DDC14579CD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свиток 4"/>
          <p:cNvSpPr/>
          <p:nvPr/>
        </p:nvSpPr>
        <p:spPr>
          <a:xfrm>
            <a:off x="467544" y="764704"/>
            <a:ext cx="7704856" cy="496855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i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БРЕЙН РИНГ</a:t>
            </a:r>
            <a:endParaRPr lang="ru-RU" sz="9600" b="1" i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0000" b="1" i="1" dirty="0">
                <a:solidFill>
                  <a:srgbClr val="FF00FF"/>
                </a:solidFill>
              </a:rPr>
              <a:t>2</a:t>
            </a:r>
            <a:r>
              <a:rPr lang="ru-RU" sz="10000" b="1" i="1" dirty="0" smtClean="0">
                <a:solidFill>
                  <a:srgbClr val="FF00FF"/>
                </a:solidFill>
              </a:rPr>
              <a:t> ТУР</a:t>
            </a:r>
            <a:endParaRPr lang="ru-RU" sz="10000" b="1" i="1" dirty="0">
              <a:solidFill>
                <a:srgbClr val="FF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8800" b="1" i="1" dirty="0">
                <a:solidFill>
                  <a:srgbClr val="AE33DF"/>
                </a:solidFill>
              </a:rPr>
              <a:t>2</a:t>
            </a:r>
            <a:r>
              <a:rPr lang="ru-RU" sz="8800" b="1" i="1" dirty="0" smtClean="0">
                <a:solidFill>
                  <a:srgbClr val="AE33DF"/>
                </a:solidFill>
              </a:rPr>
              <a:t> ЭТАП</a:t>
            </a:r>
            <a:endParaRPr lang="ru-RU" sz="8800" b="1" i="1" dirty="0">
              <a:solidFill>
                <a:srgbClr val="AE33D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</a:rPr>
              <a:t>Игра со зрителями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6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7200" b="1" i="1" dirty="0">
                <a:solidFill>
                  <a:srgbClr val="591AF8"/>
                </a:solidFill>
              </a:rPr>
              <a:t>М А Е И К М Т Т А </a:t>
            </a:r>
            <a:r>
              <a:rPr lang="ru-RU" sz="7200" b="1" i="1" dirty="0" smtClean="0">
                <a:solidFill>
                  <a:srgbClr val="591AF8"/>
                </a:solidFill>
              </a:rPr>
              <a:t>А</a:t>
            </a:r>
            <a:endParaRPr lang="ru-RU" sz="7200" b="1" i="1" dirty="0">
              <a:solidFill>
                <a:srgbClr val="591AF8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9600" b="1" i="1" dirty="0">
                <a:solidFill>
                  <a:srgbClr val="591AF8"/>
                </a:solidFill>
              </a:rPr>
              <a:t>К Д А А Р Т В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6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b="1" i="1" dirty="0" smtClean="0">
                <a:solidFill>
                  <a:srgbClr val="591AF8"/>
                </a:solidFill>
              </a:rPr>
              <a:t>Ф М А О У Л Р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6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9600" b="1" i="1" dirty="0" smtClean="0">
                <a:solidFill>
                  <a:srgbClr val="591AF8"/>
                </a:solidFill>
              </a:rPr>
              <a:t>С О Р С Ь О К Т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00FF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b="1" i="1" dirty="0" smtClean="0">
                <a:solidFill>
                  <a:srgbClr val="0000FF"/>
                </a:solidFill>
              </a:rPr>
              <a:t>ПОЗДРАВЛЯЕМ !!!</a:t>
            </a:r>
            <a:endParaRPr lang="ru-RU" sz="7200" b="1" i="1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0000" b="1" i="1" dirty="0" smtClean="0">
                <a:solidFill>
                  <a:srgbClr val="FF00FF"/>
                </a:solidFill>
              </a:rPr>
              <a:t>1 ТУР</a:t>
            </a:r>
            <a:endParaRPr lang="ru-RU" sz="10000" b="1" i="1" dirty="0">
              <a:solidFill>
                <a:srgbClr val="FF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8800" b="1" i="1" dirty="0" smtClean="0">
                <a:solidFill>
                  <a:srgbClr val="AE33DF"/>
                </a:solidFill>
              </a:rPr>
              <a:t>1 ЭТАП</a:t>
            </a:r>
            <a:endParaRPr lang="ru-RU" sz="8800" b="1" i="1" dirty="0">
              <a:solidFill>
                <a:srgbClr val="AE33DF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FF6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fefelova.ucoz.ru/foto/rebusi/minu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420888"/>
            <a:ext cx="655272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FF6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ебус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16832"/>
            <a:ext cx="734481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FF6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fefelova.ucoz.ru/foto/rebusi/q2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763284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FF6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ебус 19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727280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0000" b="1" i="1" dirty="0" smtClean="0">
                <a:solidFill>
                  <a:srgbClr val="FF00FF"/>
                </a:solidFill>
              </a:rPr>
              <a:t>1 ТУР</a:t>
            </a:r>
            <a:endParaRPr lang="ru-RU" sz="10000" b="1" i="1" dirty="0">
              <a:solidFill>
                <a:srgbClr val="FF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8800" b="1" i="1" dirty="0">
                <a:solidFill>
                  <a:srgbClr val="AE33DF"/>
                </a:solidFill>
              </a:rPr>
              <a:t>2</a:t>
            </a:r>
            <a:r>
              <a:rPr lang="ru-RU" sz="8800" b="1" i="1" dirty="0" smtClean="0">
                <a:solidFill>
                  <a:srgbClr val="AE33DF"/>
                </a:solidFill>
              </a:rPr>
              <a:t> ЭТАП</a:t>
            </a:r>
            <a:endParaRPr lang="ru-RU" sz="8800" b="1" i="1" dirty="0">
              <a:solidFill>
                <a:srgbClr val="AE33DF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0000" b="1" i="1" dirty="0">
                <a:solidFill>
                  <a:srgbClr val="FF00FF"/>
                </a:solidFill>
              </a:rPr>
              <a:t>2</a:t>
            </a:r>
            <a:r>
              <a:rPr lang="ru-RU" sz="10000" b="1" i="1" dirty="0" smtClean="0">
                <a:solidFill>
                  <a:srgbClr val="FF00FF"/>
                </a:solidFill>
              </a:rPr>
              <a:t> ТУР</a:t>
            </a:r>
            <a:endParaRPr lang="ru-RU" sz="10000" b="1" i="1" dirty="0">
              <a:solidFill>
                <a:srgbClr val="FF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8800" b="1" i="1" dirty="0" smtClean="0">
                <a:solidFill>
                  <a:srgbClr val="AE33DF"/>
                </a:solidFill>
              </a:rPr>
              <a:t>1 ЭТАП</a:t>
            </a:r>
            <a:endParaRPr lang="ru-RU" sz="8800" b="1" i="1" dirty="0">
              <a:solidFill>
                <a:srgbClr val="AE33D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060848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CE116"/>
                </a:solidFill>
              </a:rPr>
              <a:t>Домашнее задание</a:t>
            </a:r>
            <a:endParaRPr lang="ru-RU" sz="9600" b="1" i="1" dirty="0">
              <a:solidFill>
                <a:srgbClr val="FCE11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57</Words>
  <Application>Microsoft Office PowerPoint</Application>
  <PresentationFormat>Экран (4:3)</PresentationFormat>
  <Paragraphs>18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1 ТУР</vt:lpstr>
      <vt:lpstr>Слайд 3</vt:lpstr>
      <vt:lpstr>Слайд 4</vt:lpstr>
      <vt:lpstr>Слайд 5</vt:lpstr>
      <vt:lpstr>Слайд 6</vt:lpstr>
      <vt:lpstr>1 ТУР</vt:lpstr>
      <vt:lpstr>2 ТУР</vt:lpstr>
      <vt:lpstr>Домашнее задание</vt:lpstr>
      <vt:lpstr>2 ТУР</vt:lpstr>
      <vt:lpstr>Игра со зрителями</vt:lpstr>
      <vt:lpstr>Слайд 12</vt:lpstr>
      <vt:lpstr>Слайд 13</vt:lpstr>
      <vt:lpstr>Слайд 14</vt:lpstr>
      <vt:lpstr>Слайд 15</vt:lpstr>
      <vt:lpstr>ПОЗДРАВЛЯЕМ 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2013-05-16T08:50:36Z</dcterms:created>
  <dcterms:modified xsi:type="dcterms:W3CDTF">2013-05-17T08:37:09Z</dcterms:modified>
</cp:coreProperties>
</file>