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5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FBB3-66B6-4898-943D-0AABCD392504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8388-1945-4487-8248-CC138C05F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FBB3-66B6-4898-943D-0AABCD392504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8388-1945-4487-8248-CC138C05F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FBB3-66B6-4898-943D-0AABCD392504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8388-1945-4487-8248-CC138C05F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FBB3-66B6-4898-943D-0AABCD392504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8388-1945-4487-8248-CC138C05F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FBB3-66B6-4898-943D-0AABCD392504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8388-1945-4487-8248-CC138C05F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FBB3-66B6-4898-943D-0AABCD392504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8388-1945-4487-8248-CC138C05F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FBB3-66B6-4898-943D-0AABCD392504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8388-1945-4487-8248-CC138C05F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FBB3-66B6-4898-943D-0AABCD392504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8388-1945-4487-8248-CC138C05F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FBB3-66B6-4898-943D-0AABCD392504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8388-1945-4487-8248-CC138C05F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FBB3-66B6-4898-943D-0AABCD392504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8388-1945-4487-8248-CC138C05F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FBB3-66B6-4898-943D-0AABCD392504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4F8388-1945-4487-8248-CC138C05F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DCFBB3-66B6-4898-943D-0AABCD392504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4F8388-1945-4487-8248-CC138C05F0B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Копия DSC_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428736"/>
            <a:ext cx="4451760" cy="456024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583264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Драма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от греч. - действие, произведение, предназначенное для постановки на сцене.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Диалог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основа действия пьесы, разговор двух и более лиц.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Афиша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список действующих лиц.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Ремарки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замечания автора, пояснения исполнителям и читателям.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Пьеса делится на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(действия), которые в свою очередь делятся на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сцены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(картины)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932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Как выглядит мой персонаж? Какой я представляю себе его внешность, одежду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Какое его основное качество?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Какими я представляю себе его мимику, походку, манеру держаться, говорить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Каковы отношения героя с другими персонажами? Как он относится к людям и они к нему?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теремок</a:t>
            </a:r>
            <a:endParaRPr lang="ru-RU" dirty="0"/>
          </a:p>
        </p:txBody>
      </p:sp>
      <p:pic>
        <p:nvPicPr>
          <p:cNvPr id="4" name="Содержимое 3" descr="http://s-marshak.ru/art/post/nabor/nabor0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487487"/>
            <a:ext cx="404619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SC_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08553" y="773936"/>
            <a:ext cx="5104199" cy="520659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SC_0007.JPG"/>
          <p:cNvPicPr>
            <a:picLocks noChangeAspect="1"/>
          </p:cNvPicPr>
          <p:nvPr/>
        </p:nvPicPr>
        <p:blipFill>
          <a:blip r:embed="rId2" cstate="print"/>
          <a:srcRect l="5357" r="11607"/>
          <a:stretch>
            <a:fillRect/>
          </a:stretch>
        </p:blipFill>
        <p:spPr>
          <a:xfrm rot="5400000">
            <a:off x="1473281" y="1669935"/>
            <a:ext cx="5547338" cy="377905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SC_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61009" y="1487463"/>
            <a:ext cx="5079532" cy="392204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SC_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60419" y="939790"/>
            <a:ext cx="6531027" cy="493715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aby-scool.narod.ru/media/book/skazki/marschak/img/koshkin_dom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34337"/>
          <a:stretch>
            <a:fillRect/>
          </a:stretch>
        </p:blipFill>
        <p:spPr bwMode="auto">
          <a:xfrm>
            <a:off x="285720" y="1928802"/>
            <a:ext cx="3357586" cy="303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Содержимое 3" descr="Копия DSC_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24770" y="1411934"/>
            <a:ext cx="5176052" cy="431364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-marshak.ru/articles/shantyko/shantyko2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47862"/>
            <a:ext cx="3810000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371600"/>
            <a:ext cx="1928826" cy="4857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Я Маршак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(1887-1964г)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214818"/>
            <a:ext cx="7286676" cy="235745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Драматическая сказка «Двенадцать месяцев»</a:t>
            </a:r>
          </a:p>
          <a:p>
            <a:pPr algn="l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Я думал, чувствовал, я жил,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И все, что мог, постиг,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И этим право заслужил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На свой бессмертный миг.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С.Я.Маршак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cs304112.userapi.com/u147350998/-14/x_8c80266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14290"/>
            <a:ext cx="2714644" cy="385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</TotalTime>
  <Words>73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теремок</vt:lpstr>
      <vt:lpstr>Слайд 3</vt:lpstr>
      <vt:lpstr>Слайд 4</vt:lpstr>
      <vt:lpstr>Слайд 5</vt:lpstr>
      <vt:lpstr>Слайд 6</vt:lpstr>
      <vt:lpstr>Слайд 7</vt:lpstr>
      <vt:lpstr>Слайд 8</vt:lpstr>
      <vt:lpstr>С. Я Маршак  (1887-1964г)</vt:lpstr>
      <vt:lpstr>Драма – от греч. - действие, произведение, предназначенное для постановки на сцене.  Диалог – основа действия пьесы, разговор двух и более лиц.  Афиша – список действующих лиц.  Ремарки – замечания автора, пояснения исполнителям и читателям. Пьеса делится на акты (действия), которые в свою очередь делятся на сцены (картины)  </vt:lpstr>
      <vt:lpstr>1. Как выглядит мой персонаж? Какой я представляю себе его внешность, одежду?  2. Какое его основное качество?   3. Какими я представляю себе его мимику, походку, манеру держаться, говорить.  4. Каковы отношения героя с другими персонажами? Как он относится к людям и они к нему?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Жук К.И.</dc:creator>
  <cp:lastModifiedBy>jukki</cp:lastModifiedBy>
  <cp:revision>22</cp:revision>
  <dcterms:created xsi:type="dcterms:W3CDTF">2013-03-11T06:53:28Z</dcterms:created>
  <dcterms:modified xsi:type="dcterms:W3CDTF">2015-06-19T07:04:44Z</dcterms:modified>
</cp:coreProperties>
</file>