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5661248"/>
            <a:ext cx="5637010" cy="882119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/>
              <a:t>Учитель английского языка: </a:t>
            </a:r>
          </a:p>
          <a:p>
            <a:pPr algn="r"/>
            <a:r>
              <a:rPr lang="ru-RU" dirty="0"/>
              <a:t>Рябчиков П.А.</a:t>
            </a:r>
          </a:p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714859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7200" dirty="0" smtClean="0"/>
              <a:t>Play in English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266887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I am a …</a:t>
            </a:r>
          </a:p>
          <a:p>
            <a:pPr marL="45720" indent="0">
              <a:buNone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My name is …</a:t>
            </a:r>
          </a:p>
          <a:p>
            <a:pPr marL="45720" indent="0">
              <a:buNone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I can … and …</a:t>
            </a:r>
          </a:p>
          <a:p>
            <a:pPr marL="45720" indent="0">
              <a:buNone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I live …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3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92867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r>
              <a:rPr lang="ru-RU" dirty="0" smtClean="0"/>
              <a:t>Ресурс: УМК «Английский с удовольствием/ </a:t>
            </a:r>
            <a:r>
              <a:rPr lang="ru-RU" dirty="0" err="1" smtClean="0"/>
              <a:t>Enjoy</a:t>
            </a:r>
            <a:r>
              <a:rPr lang="ru-RU" dirty="0" smtClean="0"/>
              <a:t> </a:t>
            </a:r>
            <a:r>
              <a:rPr lang="ru-RU" dirty="0" err="1" smtClean="0"/>
              <a:t>English</a:t>
            </a:r>
            <a:r>
              <a:rPr lang="ru-RU" dirty="0" smtClean="0"/>
              <a:t>» для 2 класса - Обнинск: Титул, 2010).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35896" y="548680"/>
            <a:ext cx="2899792" cy="561662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6000" b="1" u="sng" dirty="0"/>
              <a:t> </a:t>
            </a:r>
            <a:r>
              <a:rPr lang="en-US" sz="6000" b="1" u="sng" dirty="0" smtClean="0"/>
              <a:t> </a:t>
            </a:r>
            <a:r>
              <a:rPr lang="en-US" sz="6000" b="1" u="sng" dirty="0" err="1" smtClean="0"/>
              <a:t>isten</a:t>
            </a:r>
            <a:endParaRPr lang="en-US" sz="6000" b="1" u="sng" dirty="0" smtClean="0"/>
          </a:p>
          <a:p>
            <a:pPr marL="45720" indent="0">
              <a:buNone/>
            </a:pPr>
            <a:r>
              <a:rPr lang="en-US" sz="6000" b="1" u="sng" dirty="0"/>
              <a:t> </a:t>
            </a:r>
            <a:r>
              <a:rPr lang="en-US" sz="6000" b="1" u="sng" dirty="0" smtClean="0"/>
              <a:t> </a:t>
            </a:r>
            <a:r>
              <a:rPr lang="en-US" sz="6000" b="1" u="sng" dirty="0" err="1" smtClean="0"/>
              <a:t>ead</a:t>
            </a:r>
            <a:endParaRPr lang="en-US" sz="6000" b="1" u="sng" dirty="0" smtClean="0"/>
          </a:p>
          <a:p>
            <a:pPr marL="45720" indent="0">
              <a:buNone/>
            </a:pPr>
            <a:r>
              <a:rPr lang="en-US" sz="6000" b="1" u="sng" dirty="0"/>
              <a:t> </a:t>
            </a:r>
            <a:r>
              <a:rPr lang="en-US" sz="6000" b="1" u="sng" dirty="0" smtClean="0"/>
              <a:t> ay</a:t>
            </a:r>
          </a:p>
          <a:p>
            <a:pPr marL="45720" indent="0">
              <a:buNone/>
            </a:pPr>
            <a:r>
              <a:rPr lang="en-US" sz="6000" b="1" u="sng" dirty="0"/>
              <a:t> </a:t>
            </a:r>
            <a:r>
              <a:rPr lang="en-US" sz="6000" b="1" u="sng" dirty="0" smtClean="0"/>
              <a:t> </a:t>
            </a:r>
            <a:r>
              <a:rPr lang="en-US" sz="6000" b="1" u="sng" dirty="0" err="1" smtClean="0"/>
              <a:t>epeat</a:t>
            </a:r>
            <a:endParaRPr lang="en-US" sz="6000" b="1" u="sng" dirty="0" smtClean="0"/>
          </a:p>
          <a:p>
            <a:pPr marL="45720" indent="0">
              <a:buNone/>
            </a:pPr>
            <a:r>
              <a:rPr lang="en-US" sz="6000" b="1" u="sng" dirty="0"/>
              <a:t> </a:t>
            </a:r>
            <a:r>
              <a:rPr lang="en-US" sz="6000" b="1" u="sng" dirty="0" smtClean="0"/>
              <a:t> lay</a:t>
            </a:r>
            <a:endParaRPr lang="ru-RU" sz="6000" b="1" u="sng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03648" y="1700808"/>
            <a:ext cx="289979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Font typeface="Georgia" pitchFamily="18" charset="0"/>
              <a:buNone/>
            </a:pPr>
            <a:r>
              <a:rPr lang="en-US" sz="6000" b="1" dirty="0" smtClean="0"/>
              <a:t>R</a:t>
            </a:r>
            <a:endParaRPr lang="ru-RU" sz="60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03851" y="548680"/>
            <a:ext cx="289979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Font typeface="Georgia" pitchFamily="18" charset="0"/>
              <a:buNone/>
            </a:pPr>
            <a:r>
              <a:rPr lang="en-US" sz="6000" b="1" dirty="0"/>
              <a:t>L</a:t>
            </a:r>
            <a:endParaRPr lang="ru-RU" sz="60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403648" y="4005064"/>
            <a:ext cx="289979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Font typeface="Georgia" pitchFamily="18" charset="0"/>
              <a:buNone/>
            </a:pPr>
            <a:r>
              <a:rPr lang="en-US" sz="6000" b="1" dirty="0" smtClean="0"/>
              <a:t>R</a:t>
            </a:r>
            <a:endParaRPr lang="ru-RU" sz="60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376556" y="2852936"/>
            <a:ext cx="289979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Font typeface="Georgia" pitchFamily="18" charset="0"/>
              <a:buNone/>
            </a:pPr>
            <a:r>
              <a:rPr lang="en-US" sz="6000" b="1" dirty="0"/>
              <a:t>S</a:t>
            </a:r>
            <a:endParaRPr lang="ru-RU" sz="6000" b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403851" y="5072733"/>
            <a:ext cx="289979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Font typeface="Georgia" pitchFamily="18" charset="0"/>
              <a:buNone/>
            </a:pPr>
            <a:r>
              <a:rPr lang="en-US" sz="6000" b="1" dirty="0" smtClean="0"/>
              <a:t>P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xmlns="" val="33755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39752" y="404664"/>
            <a:ext cx="2088232" cy="6048672"/>
          </a:xfrm>
        </p:spPr>
        <p:txBody>
          <a:bodyPr>
            <a:noAutofit/>
          </a:bodyPr>
          <a:lstStyle/>
          <a:p>
            <a:pPr marL="502920" indent="-457200" algn="r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Tig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2920" indent="-457200" algn="r">
              <a:buAutoNum type="arabicPeriod"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</a:t>
            </a:r>
          </a:p>
          <a:p>
            <a:pPr marL="502920" indent="-457200" algn="r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Rab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2920" indent="-457200" algn="r">
              <a:buAutoNum type="arabicPeriod"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</a:t>
            </a:r>
          </a:p>
          <a:p>
            <a:pPr marL="502920" indent="-457200" algn="r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Croco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2920" indent="-457200" algn="r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Mou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2920" indent="-457200" algn="r">
              <a:buAutoNum type="arabicPeriod"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</a:t>
            </a:r>
          </a:p>
          <a:p>
            <a:pPr marL="502920" indent="-457200" algn="r">
              <a:buAutoNum type="arabicPeriod"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055768" y="2687943"/>
            <a:ext cx="20882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055768" y="1823847"/>
            <a:ext cx="20882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956376" y="2165923"/>
            <a:ext cx="20882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bit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236296" y="4181908"/>
            <a:ext cx="20882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525865" y="1061120"/>
            <a:ext cx="20882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dile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863041" y="3552039"/>
            <a:ext cx="20882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7956376" y="4613956"/>
            <a:ext cx="20882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7820744" y="3559732"/>
            <a:ext cx="208823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22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89454E-6 L -0.39861 -0.459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1" y="-22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8.97317E-7 L -0.31493 -0.091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4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765E-6 L -0.41337 -0.036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7" y="-18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22 0.00047 C -0.0948 -0.00925 -0.11303 -0.01896 -0.13178 -0.02729 C -0.13542 -0.02844 -0.13941 -0.02798 -0.14289 -0.02891 C -0.15087 -0.03191 -0.15851 -0.03862 -0.16667 -0.04186 C -0.17223 -0.04764 -0.17674 -0.05319 -0.18421 -0.0562 C -0.18629 -0.05851 -0.18907 -0.06059 -0.19063 -0.06336 C -0.19184 -0.06591 -0.19184 -0.0747 -0.19393 -0.07793 C -0.19775 -0.08395 -0.20487 -0.09204 -0.21129 -0.09412 C -0.21754 -0.10152 -0.21059 -0.09482 -0.22084 -0.09967 C -0.22275 -0.10037 -0.22396 -0.10222 -0.2257 -0.10314 C -0.22709 -0.10407 -0.22882 -0.10453 -0.23021 -0.10499 C -0.23768 -0.11309 -0.229 -0.10476 -0.2382 -0.11054 C -0.24618 -0.11563 -0.25313 -0.12373 -0.26198 -0.12673 C -0.26476 -0.12881 -0.26702 -0.13205 -0.26997 -0.13413 C -0.27292 -0.13598 -0.27639 -0.13621 -0.27952 -0.13783 C -0.2849 -0.14038 -0.28959 -0.14315 -0.29532 -0.14477 C -0.30261 -0.15009 -0.31129 -0.15633 -0.3191 -0.15934 C -0.32118 -0.16142 -0.32327 -0.16327 -0.32553 -0.16489 C -0.32865 -0.16743 -0.33507 -0.17206 -0.33507 -0.17183 C -0.33733 -0.18062 -0.33889 -0.18894 -0.34132 -0.19727 C -0.33768 -0.21438 -0.34254 -0.21184 -0.33021 -0.21184 " pathEditMode="relative" rAng="0" ptsTypes="ffffffffffffffffffff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16" y="-107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30435E-6 L -0.36632 0.355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16" y="17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7743E-6 L -0.41337 -0.057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7" y="-28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03608E-6 L -0.29393 0.212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5" y="106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025E-7 L -0.31493 0.4542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22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ортфе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110" y="2439193"/>
            <a:ext cx="2528229" cy="239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карандаш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3028" y="5411563"/>
            <a:ext cx="1227198" cy="10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рабочая тетрад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0642" y="2060848"/>
            <a:ext cx="2057352" cy="200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книг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991" y="241219"/>
            <a:ext cx="2513060" cy="161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линей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468" y="380868"/>
            <a:ext cx="1970115" cy="66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шляп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4999" y="4611688"/>
            <a:ext cx="2262198" cy="148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часы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0970" y="5192712"/>
            <a:ext cx="1906108" cy="118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мяч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11563"/>
            <a:ext cx="1284885" cy="114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esktop\резинка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2835" y="2639860"/>
            <a:ext cx="1542000" cy="142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Desktop\пенал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9318" y="714965"/>
            <a:ext cx="2218703" cy="129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ручка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7339" y="2851164"/>
            <a:ext cx="1579657" cy="70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84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27984" y="5085184"/>
            <a:ext cx="936104" cy="138705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8000" dirty="0"/>
              <a:t>6</a:t>
            </a:r>
          </a:p>
        </p:txBody>
      </p:sp>
      <p:pic>
        <p:nvPicPr>
          <p:cNvPr id="1026" name="Picture 2" descr="C:\Users\USER\Desktop\надо сделать\3 портф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2666"/>
            <a:ext cx="3114395" cy="311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надо сделать\мячи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93096"/>
            <a:ext cx="2250299" cy="225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надо сделать\портфел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38970"/>
            <a:ext cx="2099469" cy="198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надо сделать\мяч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2951" y="4941169"/>
            <a:ext cx="1720166" cy="153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580384" y="2623356"/>
            <a:ext cx="936104" cy="923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8000" dirty="0" smtClean="0"/>
              <a:t>3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xmlns="" val="266202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надо сделать\карандаш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747" y="4581128"/>
            <a:ext cx="184020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надо сделать\книг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9605"/>
            <a:ext cx="2160240" cy="138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надо сделать\4 книг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4161" y="901477"/>
            <a:ext cx="3253606" cy="325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надо сделать\карандаши copy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05064"/>
            <a:ext cx="2492698" cy="24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sz="quarter" idx="13"/>
          </p:nvPr>
        </p:nvSpPr>
        <p:spPr>
          <a:xfrm>
            <a:off x="3954082" y="4679688"/>
            <a:ext cx="1296144" cy="138705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8000" dirty="0" smtClean="0"/>
              <a:t>10</a:t>
            </a:r>
            <a:endParaRPr lang="ru-RU" sz="80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067426" y="1891405"/>
            <a:ext cx="936104" cy="1387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8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71234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адо сделать\линей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2754108" cy="93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адо сделать\5 линее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2115" y="152679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надо сделать\шляпы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432398" cy="343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надо сделать\шляп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242" y="4581128"/>
            <a:ext cx="2128451" cy="139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067426" y="1891405"/>
            <a:ext cx="936104" cy="1387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8000" dirty="0" smtClean="0"/>
              <a:t>5</a:t>
            </a:r>
            <a:endParaRPr lang="ru-RU" sz="80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067426" y="4479126"/>
            <a:ext cx="936104" cy="1387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8000" dirty="0" smtClean="0"/>
              <a:t>8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xmlns="" val="385326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адо сделать\резин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13126"/>
            <a:ext cx="1681511" cy="155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надо сделать\2 пенал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3072358" cy="307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надо сделать\пена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2273748" cy="132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надо сделать\резинки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16958"/>
            <a:ext cx="2856334" cy="285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067426" y="1891405"/>
            <a:ext cx="936104" cy="1387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8000" dirty="0"/>
              <a:t>2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19826" y="4496158"/>
            <a:ext cx="936104" cy="1387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8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408051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84002" y="2636912"/>
            <a:ext cx="2088232" cy="792088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en-US" sz="4000" dirty="0" smtClean="0"/>
              <a:t>smart</a:t>
            </a:r>
            <a:endParaRPr lang="ru-RU" sz="4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62397" y="3212976"/>
            <a:ext cx="208823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Font typeface="Georgia" pitchFamily="18" charset="0"/>
              <a:buNone/>
            </a:pPr>
            <a:r>
              <a:rPr lang="en-US" sz="4000" dirty="0" smtClean="0"/>
              <a:t>good</a:t>
            </a:r>
            <a:endParaRPr lang="ru-RU" sz="4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699953" y="2096852"/>
            <a:ext cx="208823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Font typeface="Georgia" pitchFamily="18" charset="0"/>
              <a:buNone/>
            </a:pPr>
            <a:r>
              <a:rPr lang="en-US" sz="4000" dirty="0" smtClean="0"/>
              <a:t>big</a:t>
            </a:r>
            <a:endParaRPr lang="ru-RU" sz="40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733357" y="3789040"/>
            <a:ext cx="208823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Font typeface="Georgia" pitchFamily="18" charset="0"/>
              <a:buNone/>
            </a:pPr>
            <a:r>
              <a:rPr lang="en-US" sz="4000" dirty="0" smtClean="0"/>
              <a:t>shy</a:t>
            </a:r>
            <a:endParaRPr lang="ru-RU" sz="40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74247" y="4365104"/>
            <a:ext cx="208823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Font typeface="Georgia" pitchFamily="18" charset="0"/>
              <a:buNone/>
            </a:pPr>
            <a:r>
              <a:rPr lang="en-US" sz="4000" dirty="0" smtClean="0"/>
              <a:t>pretty</a:t>
            </a:r>
            <a:endParaRPr lang="ru-RU" sz="40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783911" y="4941168"/>
            <a:ext cx="208823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Font typeface="Georgia" pitchFamily="18" charset="0"/>
              <a:buNone/>
            </a:pPr>
            <a:r>
              <a:rPr lang="en-US" sz="4000" dirty="0" smtClean="0"/>
              <a:t>crazy</a:t>
            </a:r>
            <a:endParaRPr lang="ru-RU" sz="40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734911" y="5589240"/>
            <a:ext cx="208823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Font typeface="Georgia" pitchFamily="18" charset="0"/>
              <a:buNone/>
            </a:pPr>
            <a:r>
              <a:rPr lang="en-US" sz="4000" dirty="0" smtClean="0"/>
              <a:t>strong</a:t>
            </a:r>
            <a:endParaRPr lang="ru-RU" sz="40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655064" y="908720"/>
            <a:ext cx="208823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Font typeface="Georgia" pitchFamily="18" charset="0"/>
              <a:buNone/>
            </a:pPr>
            <a:r>
              <a:rPr lang="en-US" sz="4000" dirty="0" smtClean="0"/>
              <a:t>brave</a:t>
            </a:r>
            <a:endParaRPr lang="ru-RU" sz="40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686169" y="1484784"/>
            <a:ext cx="208823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Font typeface="Georgia" pitchFamily="18" charset="0"/>
              <a:buNone/>
            </a:pPr>
            <a:r>
              <a:rPr lang="en-US" sz="4000" dirty="0" smtClean="0"/>
              <a:t>fat</a:t>
            </a:r>
            <a:endParaRPr lang="ru-RU" sz="4000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845386" y="2169158"/>
            <a:ext cx="648072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Font typeface="Georgia" pitchFamily="18" charset="0"/>
              <a:buNone/>
            </a:pPr>
            <a:r>
              <a:rPr lang="en-US" sz="4000" dirty="0" smtClean="0"/>
              <a:t>-</a:t>
            </a:r>
            <a:endParaRPr lang="en-US" sz="400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821589" y="1575752"/>
            <a:ext cx="648072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Font typeface="Georgia" pitchFamily="18" charset="0"/>
              <a:buNone/>
            </a:pPr>
            <a:r>
              <a:rPr lang="en-US" sz="4000" dirty="0" smtClean="0"/>
              <a:t>-</a:t>
            </a:r>
            <a:endParaRPr lang="en-US" sz="4000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821589" y="999688"/>
            <a:ext cx="648072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Font typeface="Georgia" pitchFamily="18" charset="0"/>
              <a:buNone/>
            </a:pPr>
            <a:r>
              <a:rPr lang="en-US" sz="4000" dirty="0" smtClean="0"/>
              <a:t>-</a:t>
            </a:r>
            <a:endParaRPr lang="en-US" sz="40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846936" y="3320988"/>
            <a:ext cx="648072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Font typeface="Georgia" pitchFamily="18" charset="0"/>
              <a:buNone/>
            </a:pPr>
            <a:r>
              <a:rPr lang="en-US" sz="4000" dirty="0" smtClean="0"/>
              <a:t>-</a:t>
            </a:r>
            <a:endParaRPr lang="en-US" sz="4000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3872143" y="3998538"/>
            <a:ext cx="648072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Font typeface="Georgia" pitchFamily="18" charset="0"/>
              <a:buNone/>
            </a:pPr>
            <a:r>
              <a:rPr lang="en-US" sz="4000" dirty="0" smtClean="0"/>
              <a:t>-</a:t>
            </a:r>
            <a:endParaRPr lang="en-US" sz="4000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862479" y="2744924"/>
            <a:ext cx="648072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Font typeface="Georgia" pitchFamily="18" charset="0"/>
              <a:buNone/>
            </a:pPr>
            <a:r>
              <a:rPr lang="en-US" sz="4000" dirty="0" smtClean="0"/>
              <a:t>-</a:t>
            </a:r>
            <a:endParaRPr lang="en-US" sz="4000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3850629" y="5013176"/>
            <a:ext cx="648072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Font typeface="Georgia" pitchFamily="18" charset="0"/>
              <a:buNone/>
            </a:pPr>
            <a:r>
              <a:rPr lang="en-US" sz="4000" dirty="0" smtClean="0"/>
              <a:t>-</a:t>
            </a:r>
            <a:endParaRPr lang="en-US" sz="4000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3846936" y="4437112"/>
            <a:ext cx="648072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Font typeface="Georgia" pitchFamily="18" charset="0"/>
              <a:buNone/>
            </a:pPr>
            <a:r>
              <a:rPr lang="en-US" sz="4000" dirty="0" smtClean="0"/>
              <a:t>-</a:t>
            </a:r>
            <a:endParaRPr lang="en-US" sz="4000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3821589" y="5733256"/>
            <a:ext cx="648072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Font typeface="Georgia" pitchFamily="18" charset="0"/>
              <a:buNone/>
            </a:pPr>
            <a:r>
              <a:rPr lang="en-US" sz="4000" dirty="0" smtClean="0"/>
              <a:t>-</a:t>
            </a:r>
            <a:endParaRPr lang="en-US" sz="4000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764622" y="1484784"/>
            <a:ext cx="247167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4000" dirty="0" smtClean="0"/>
              <a:t>толстый</a:t>
            </a:r>
            <a:endParaRPr lang="ru-RU" sz="40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849485" y="3782514"/>
            <a:ext cx="276420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4000" dirty="0" smtClean="0"/>
              <a:t>скромный</a:t>
            </a:r>
            <a:endParaRPr lang="ru-RU" sz="4000" dirty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764622" y="2061146"/>
            <a:ext cx="247167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4000" dirty="0" smtClean="0"/>
              <a:t>большой</a:t>
            </a:r>
            <a:endParaRPr lang="ru-RU" sz="4000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788024" y="891676"/>
            <a:ext cx="208823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4000" dirty="0" smtClean="0"/>
              <a:t>смелый</a:t>
            </a:r>
            <a:endParaRPr lang="ru-RU" sz="4000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891129" y="4399876"/>
            <a:ext cx="304997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4000" dirty="0" smtClean="0"/>
              <a:t>миленький</a:t>
            </a:r>
            <a:endParaRPr lang="ru-RU" sz="4000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4849485" y="2636912"/>
            <a:ext cx="208823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4000" dirty="0" smtClean="0"/>
              <a:t>умный</a:t>
            </a:r>
            <a:endParaRPr lang="ru-RU" sz="4000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834538" y="3212976"/>
            <a:ext cx="254577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4000" dirty="0" smtClean="0"/>
              <a:t>хороший</a:t>
            </a:r>
            <a:endParaRPr lang="ru-RU" sz="4000" dirty="0"/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4931490" y="5589240"/>
            <a:ext cx="268220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4000" dirty="0" smtClean="0"/>
              <a:t>сильный</a:t>
            </a:r>
            <a:endParaRPr lang="ru-RU" sz="4000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888860" y="5012943"/>
            <a:ext cx="3571571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4000" dirty="0" smtClean="0"/>
              <a:t>сумасшедший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9354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12" grpId="0"/>
      <p:bldP spid="24" grpId="0"/>
      <p:bldP spid="25" grpId="0"/>
      <p:bldP spid="26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811</TotalTime>
  <Words>113</Words>
  <Application>Microsoft Office PowerPoint</Application>
  <PresentationFormat>Экран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Play in English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Peter</dc:creator>
  <cp:lastModifiedBy>Жук К.И.</cp:lastModifiedBy>
  <cp:revision>22</cp:revision>
  <dcterms:created xsi:type="dcterms:W3CDTF">2013-05-14T07:23:49Z</dcterms:created>
  <dcterms:modified xsi:type="dcterms:W3CDTF">2016-05-26T09:19:47Z</dcterms:modified>
</cp:coreProperties>
</file>