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9" r:id="rId5"/>
    <p:sldId id="260" r:id="rId6"/>
    <p:sldId id="261" r:id="rId7"/>
    <p:sldId id="265" r:id="rId8"/>
    <p:sldId id="262" r:id="rId9"/>
    <p:sldId id="263" r:id="rId10"/>
    <p:sldId id="267" r:id="rId11"/>
    <p:sldId id="266" r:id="rId12"/>
    <p:sldId id="270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71683D-4A6F-4DDB-8689-3AE7DB6F575A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DC92B2-CFDE-4550-948C-1E87F6E08324}">
      <dgm:prSet phldrT="[Текст]"/>
      <dgm:spPr/>
      <dgm:t>
        <a:bodyPr/>
        <a:lstStyle/>
        <a:p>
          <a:endParaRPr lang="ru-RU" dirty="0"/>
        </a:p>
      </dgm:t>
    </dgm:pt>
    <dgm:pt modelId="{118B3497-34A4-448D-AF87-85D41F9FFD16}" type="parTrans" cxnId="{EBB6FEE5-D71A-4DBF-AF0B-744F35476AE9}">
      <dgm:prSet/>
      <dgm:spPr/>
      <dgm:t>
        <a:bodyPr/>
        <a:lstStyle/>
        <a:p>
          <a:endParaRPr lang="ru-RU"/>
        </a:p>
      </dgm:t>
    </dgm:pt>
    <dgm:pt modelId="{51FCB49E-1FE6-415D-A704-BE5371E1FAD6}" type="sibTrans" cxnId="{EBB6FEE5-D71A-4DBF-AF0B-744F35476AE9}">
      <dgm:prSet/>
      <dgm:spPr/>
      <dgm:t>
        <a:bodyPr/>
        <a:lstStyle/>
        <a:p>
          <a:endParaRPr lang="ru-RU"/>
        </a:p>
      </dgm:t>
    </dgm:pt>
    <dgm:pt modelId="{FE5DC97A-F597-4714-969F-A2A914714266}">
      <dgm:prSet phldrT="[Текст]"/>
      <dgm:spPr/>
      <dgm:t>
        <a:bodyPr/>
        <a:lstStyle/>
        <a:p>
          <a:endParaRPr lang="ru-RU" dirty="0"/>
        </a:p>
      </dgm:t>
    </dgm:pt>
    <dgm:pt modelId="{74F4A457-4E12-4B0F-8046-16BAA012D7F2}" type="parTrans" cxnId="{74833ADC-BD2B-4DC6-949A-EEF46560A14B}">
      <dgm:prSet/>
      <dgm:spPr/>
      <dgm:t>
        <a:bodyPr/>
        <a:lstStyle/>
        <a:p>
          <a:endParaRPr lang="ru-RU"/>
        </a:p>
      </dgm:t>
    </dgm:pt>
    <dgm:pt modelId="{BAAACACC-CEA4-4441-9EAC-1EABB1323DE9}" type="sibTrans" cxnId="{74833ADC-BD2B-4DC6-949A-EEF46560A14B}">
      <dgm:prSet/>
      <dgm:spPr/>
      <dgm:t>
        <a:bodyPr/>
        <a:lstStyle/>
        <a:p>
          <a:endParaRPr lang="ru-RU"/>
        </a:p>
      </dgm:t>
    </dgm:pt>
    <dgm:pt modelId="{3E086120-50C5-4342-8C6B-89F49586E305}">
      <dgm:prSet phldrT="[Текст]"/>
      <dgm:spPr/>
      <dgm:t>
        <a:bodyPr/>
        <a:lstStyle/>
        <a:p>
          <a:endParaRPr lang="ru-RU" dirty="0"/>
        </a:p>
      </dgm:t>
    </dgm:pt>
    <dgm:pt modelId="{37F54501-495E-46C9-96FC-EA0142E07F48}" type="parTrans" cxnId="{6F4583C5-003C-43B5-A0B5-4D280F121FDA}">
      <dgm:prSet/>
      <dgm:spPr/>
      <dgm:t>
        <a:bodyPr/>
        <a:lstStyle/>
        <a:p>
          <a:endParaRPr lang="ru-RU"/>
        </a:p>
      </dgm:t>
    </dgm:pt>
    <dgm:pt modelId="{AFD29177-5E4C-45B9-95F2-4A8B7569AFDF}" type="sibTrans" cxnId="{6F4583C5-003C-43B5-A0B5-4D280F121FDA}">
      <dgm:prSet/>
      <dgm:spPr/>
      <dgm:t>
        <a:bodyPr/>
        <a:lstStyle/>
        <a:p>
          <a:endParaRPr lang="ru-RU"/>
        </a:p>
      </dgm:t>
    </dgm:pt>
    <dgm:pt modelId="{A1E919CA-F00B-4807-A3E2-95A2964F75D6}">
      <dgm:prSet phldrT="[Текст]"/>
      <dgm:spPr/>
      <dgm:t>
        <a:bodyPr/>
        <a:lstStyle/>
        <a:p>
          <a:endParaRPr lang="ru-RU" dirty="0"/>
        </a:p>
      </dgm:t>
    </dgm:pt>
    <dgm:pt modelId="{B76C0C16-6886-4255-9397-34FC9C132EB0}" type="parTrans" cxnId="{8226F8C3-6748-4F10-9841-C967A3C960BF}">
      <dgm:prSet/>
      <dgm:spPr/>
      <dgm:t>
        <a:bodyPr/>
        <a:lstStyle/>
        <a:p>
          <a:endParaRPr lang="ru-RU"/>
        </a:p>
      </dgm:t>
    </dgm:pt>
    <dgm:pt modelId="{03EE98DB-C322-409E-9213-97C24692C090}" type="sibTrans" cxnId="{8226F8C3-6748-4F10-9841-C967A3C960BF}">
      <dgm:prSet/>
      <dgm:spPr/>
      <dgm:t>
        <a:bodyPr/>
        <a:lstStyle/>
        <a:p>
          <a:endParaRPr lang="ru-RU"/>
        </a:p>
      </dgm:t>
    </dgm:pt>
    <dgm:pt modelId="{7CED268D-6905-477E-A522-D72666C7EFBB}">
      <dgm:prSet phldrT="[Текст]"/>
      <dgm:spPr/>
      <dgm:t>
        <a:bodyPr/>
        <a:lstStyle/>
        <a:p>
          <a:endParaRPr lang="ru-RU" dirty="0"/>
        </a:p>
      </dgm:t>
    </dgm:pt>
    <dgm:pt modelId="{D16420E7-7FD4-4D50-AD36-CEFA1DDC3BE1}" type="parTrans" cxnId="{4DB794A4-EFF1-4101-876D-A43096E1EA9C}">
      <dgm:prSet/>
      <dgm:spPr/>
      <dgm:t>
        <a:bodyPr/>
        <a:lstStyle/>
        <a:p>
          <a:endParaRPr lang="ru-RU"/>
        </a:p>
      </dgm:t>
    </dgm:pt>
    <dgm:pt modelId="{B2FDFB86-1119-44CD-BBDA-946B5D97FEC1}" type="sibTrans" cxnId="{4DB794A4-EFF1-4101-876D-A43096E1EA9C}">
      <dgm:prSet/>
      <dgm:spPr/>
      <dgm:t>
        <a:bodyPr/>
        <a:lstStyle/>
        <a:p>
          <a:endParaRPr lang="ru-RU"/>
        </a:p>
      </dgm:t>
    </dgm:pt>
    <dgm:pt modelId="{72C247FE-883A-4C6D-8B89-0101D4C45D38}">
      <dgm:prSet phldrT="[Текст]"/>
      <dgm:spPr/>
      <dgm:t>
        <a:bodyPr/>
        <a:lstStyle/>
        <a:p>
          <a:endParaRPr lang="ru-RU" dirty="0"/>
        </a:p>
      </dgm:t>
    </dgm:pt>
    <dgm:pt modelId="{DAB90A25-E28B-46F3-B2F3-04EE2A455100}" type="parTrans" cxnId="{B957F2C9-EEBD-4679-8FE7-0605D7DB07CB}">
      <dgm:prSet/>
      <dgm:spPr/>
      <dgm:t>
        <a:bodyPr/>
        <a:lstStyle/>
        <a:p>
          <a:endParaRPr lang="ru-RU"/>
        </a:p>
      </dgm:t>
    </dgm:pt>
    <dgm:pt modelId="{EA081105-D4AD-4F5C-943A-B55FA574AB7A}" type="sibTrans" cxnId="{B957F2C9-EEBD-4679-8FE7-0605D7DB07CB}">
      <dgm:prSet/>
      <dgm:spPr/>
      <dgm:t>
        <a:bodyPr/>
        <a:lstStyle/>
        <a:p>
          <a:endParaRPr lang="ru-RU"/>
        </a:p>
      </dgm:t>
    </dgm:pt>
    <dgm:pt modelId="{6EDB3976-9F3B-49EB-ADD1-6DD1CAC5297E}">
      <dgm:prSet phldrT="[Текст]"/>
      <dgm:spPr/>
      <dgm:t>
        <a:bodyPr/>
        <a:lstStyle/>
        <a:p>
          <a:endParaRPr lang="ru-RU" dirty="0"/>
        </a:p>
      </dgm:t>
    </dgm:pt>
    <dgm:pt modelId="{F152B54C-23D4-4C07-A452-45FBB28DA0C4}" type="parTrans" cxnId="{2627EB21-0538-4D26-A2A2-EAECA387DA83}">
      <dgm:prSet/>
      <dgm:spPr/>
      <dgm:t>
        <a:bodyPr/>
        <a:lstStyle/>
        <a:p>
          <a:endParaRPr lang="ru-RU"/>
        </a:p>
      </dgm:t>
    </dgm:pt>
    <dgm:pt modelId="{BB90BE9A-68E3-477D-8E33-3A4FE017EEA6}" type="sibTrans" cxnId="{2627EB21-0538-4D26-A2A2-EAECA387DA83}">
      <dgm:prSet/>
      <dgm:spPr/>
      <dgm:t>
        <a:bodyPr/>
        <a:lstStyle/>
        <a:p>
          <a:endParaRPr lang="ru-RU"/>
        </a:p>
      </dgm:t>
    </dgm:pt>
    <dgm:pt modelId="{B024BA8E-377B-4C11-BD5D-E20A775449F9}">
      <dgm:prSet phldrT="[Текст]"/>
      <dgm:spPr/>
      <dgm:t>
        <a:bodyPr/>
        <a:lstStyle/>
        <a:p>
          <a:endParaRPr lang="ru-RU" dirty="0"/>
        </a:p>
      </dgm:t>
    </dgm:pt>
    <dgm:pt modelId="{3C0ED2A3-FE5D-484F-8903-5E6CF9E8307D}" type="parTrans" cxnId="{6629D6A1-3CAD-4E60-A531-76B1DBB70E9F}">
      <dgm:prSet/>
      <dgm:spPr/>
      <dgm:t>
        <a:bodyPr/>
        <a:lstStyle/>
        <a:p>
          <a:endParaRPr lang="ru-RU"/>
        </a:p>
      </dgm:t>
    </dgm:pt>
    <dgm:pt modelId="{0987B8A0-1593-46A3-8651-38B14BC6995A}" type="sibTrans" cxnId="{6629D6A1-3CAD-4E60-A531-76B1DBB70E9F}">
      <dgm:prSet/>
      <dgm:spPr/>
      <dgm:t>
        <a:bodyPr/>
        <a:lstStyle/>
        <a:p>
          <a:endParaRPr lang="ru-RU"/>
        </a:p>
      </dgm:t>
    </dgm:pt>
    <dgm:pt modelId="{C8A4E816-0F37-4572-BFE3-7A798AC45601}">
      <dgm:prSet phldrT="[Текст]"/>
      <dgm:spPr/>
      <dgm:t>
        <a:bodyPr/>
        <a:lstStyle/>
        <a:p>
          <a:endParaRPr lang="ru-RU" dirty="0"/>
        </a:p>
      </dgm:t>
    </dgm:pt>
    <dgm:pt modelId="{F099A741-E692-481E-8BC8-AD1457EBD977}" type="parTrans" cxnId="{78EA07F1-0E18-4B28-BAAC-C57A3CF2C2DD}">
      <dgm:prSet/>
      <dgm:spPr/>
      <dgm:t>
        <a:bodyPr/>
        <a:lstStyle/>
        <a:p>
          <a:endParaRPr lang="ru-RU"/>
        </a:p>
      </dgm:t>
    </dgm:pt>
    <dgm:pt modelId="{A52A067B-9435-4599-8CE9-6B54019301AF}" type="sibTrans" cxnId="{78EA07F1-0E18-4B28-BAAC-C57A3CF2C2DD}">
      <dgm:prSet/>
      <dgm:spPr/>
      <dgm:t>
        <a:bodyPr/>
        <a:lstStyle/>
        <a:p>
          <a:endParaRPr lang="ru-RU"/>
        </a:p>
      </dgm:t>
    </dgm:pt>
    <dgm:pt modelId="{102634C6-99A6-4FD6-9C30-D703E2D7EC53}">
      <dgm:prSet phldrT="[Текст]"/>
      <dgm:spPr/>
      <dgm:t>
        <a:bodyPr/>
        <a:lstStyle/>
        <a:p>
          <a:endParaRPr lang="ru-RU" dirty="0"/>
        </a:p>
      </dgm:t>
    </dgm:pt>
    <dgm:pt modelId="{B71C00F3-1F10-4FE8-B87A-3C43A05B9850}" type="parTrans" cxnId="{84C662D0-09FB-4A78-A6DC-2713DF23CA03}">
      <dgm:prSet/>
      <dgm:spPr/>
      <dgm:t>
        <a:bodyPr/>
        <a:lstStyle/>
        <a:p>
          <a:endParaRPr lang="ru-RU"/>
        </a:p>
      </dgm:t>
    </dgm:pt>
    <dgm:pt modelId="{1B9A5927-ECF4-4621-A07B-F2D7E598FB5C}" type="sibTrans" cxnId="{84C662D0-09FB-4A78-A6DC-2713DF23CA03}">
      <dgm:prSet/>
      <dgm:spPr/>
      <dgm:t>
        <a:bodyPr/>
        <a:lstStyle/>
        <a:p>
          <a:endParaRPr lang="ru-RU"/>
        </a:p>
      </dgm:t>
    </dgm:pt>
    <dgm:pt modelId="{27054444-4DAD-49AC-A4B6-39CB1F02EE18}">
      <dgm:prSet phldrT="[Текст]"/>
      <dgm:spPr/>
      <dgm:t>
        <a:bodyPr/>
        <a:lstStyle/>
        <a:p>
          <a:endParaRPr lang="ru-RU" dirty="0"/>
        </a:p>
      </dgm:t>
    </dgm:pt>
    <dgm:pt modelId="{F7C13354-05CE-4FBC-BA18-4FED534DD2FD}" type="parTrans" cxnId="{0FB62137-165B-4143-9A40-04CBAB88E6A4}">
      <dgm:prSet/>
      <dgm:spPr/>
      <dgm:t>
        <a:bodyPr/>
        <a:lstStyle/>
        <a:p>
          <a:endParaRPr lang="ru-RU"/>
        </a:p>
      </dgm:t>
    </dgm:pt>
    <dgm:pt modelId="{5014D05E-978F-4B3F-9860-A526DF27DB90}" type="sibTrans" cxnId="{0FB62137-165B-4143-9A40-04CBAB88E6A4}">
      <dgm:prSet/>
      <dgm:spPr/>
      <dgm:t>
        <a:bodyPr/>
        <a:lstStyle/>
        <a:p>
          <a:endParaRPr lang="ru-RU"/>
        </a:p>
      </dgm:t>
    </dgm:pt>
    <dgm:pt modelId="{E0A4450D-0F77-45ED-B283-761CA10F302B}">
      <dgm:prSet phldrT="[Текст]"/>
      <dgm:spPr/>
      <dgm:t>
        <a:bodyPr/>
        <a:lstStyle/>
        <a:p>
          <a:endParaRPr lang="ru-RU" dirty="0"/>
        </a:p>
      </dgm:t>
    </dgm:pt>
    <dgm:pt modelId="{FDDF8F20-2CE1-4F80-BF27-B0B26FA98E70}" type="parTrans" cxnId="{0423DDCC-BF60-4908-9DB1-CA8F60D81F00}">
      <dgm:prSet/>
      <dgm:spPr/>
      <dgm:t>
        <a:bodyPr/>
        <a:lstStyle/>
        <a:p>
          <a:endParaRPr lang="ru-RU"/>
        </a:p>
      </dgm:t>
    </dgm:pt>
    <dgm:pt modelId="{6B328CBC-0FF5-48A6-91CD-3ED6E459C4BC}" type="sibTrans" cxnId="{0423DDCC-BF60-4908-9DB1-CA8F60D81F00}">
      <dgm:prSet/>
      <dgm:spPr/>
      <dgm:t>
        <a:bodyPr/>
        <a:lstStyle/>
        <a:p>
          <a:endParaRPr lang="ru-RU"/>
        </a:p>
      </dgm:t>
    </dgm:pt>
    <dgm:pt modelId="{89CEEB5E-C474-4817-9171-A5B0C3358D05}">
      <dgm:prSet phldrT="[Текст]"/>
      <dgm:spPr/>
      <dgm:t>
        <a:bodyPr/>
        <a:lstStyle/>
        <a:p>
          <a:endParaRPr lang="ru-RU" dirty="0"/>
        </a:p>
      </dgm:t>
    </dgm:pt>
    <dgm:pt modelId="{93533FCC-BC3F-4D7B-92FE-AAA713154BF6}" type="parTrans" cxnId="{555155C9-840E-4255-A3CB-7A9709AD6A00}">
      <dgm:prSet/>
      <dgm:spPr/>
      <dgm:t>
        <a:bodyPr/>
        <a:lstStyle/>
        <a:p>
          <a:endParaRPr lang="ru-RU"/>
        </a:p>
      </dgm:t>
    </dgm:pt>
    <dgm:pt modelId="{E2FA46D0-11C0-4D82-9404-41E85026E76B}" type="sibTrans" cxnId="{555155C9-840E-4255-A3CB-7A9709AD6A00}">
      <dgm:prSet/>
      <dgm:spPr/>
      <dgm:t>
        <a:bodyPr/>
        <a:lstStyle/>
        <a:p>
          <a:endParaRPr lang="ru-RU"/>
        </a:p>
      </dgm:t>
    </dgm:pt>
    <dgm:pt modelId="{B9EFA9DD-1950-45FD-9C37-423024C2A8EB}">
      <dgm:prSet phldrT="[Текст]"/>
      <dgm:spPr/>
      <dgm:t>
        <a:bodyPr/>
        <a:lstStyle/>
        <a:p>
          <a:endParaRPr lang="ru-RU" dirty="0"/>
        </a:p>
      </dgm:t>
    </dgm:pt>
    <dgm:pt modelId="{561CD982-914D-44DA-A278-19AA9FB7B40B}" type="parTrans" cxnId="{14C9AFB6-6301-46C6-99E8-F435A7A98474}">
      <dgm:prSet/>
      <dgm:spPr/>
      <dgm:t>
        <a:bodyPr/>
        <a:lstStyle/>
        <a:p>
          <a:endParaRPr lang="ru-RU"/>
        </a:p>
      </dgm:t>
    </dgm:pt>
    <dgm:pt modelId="{9E22F267-5C41-4DBB-A40E-67E13C43EDF7}" type="sibTrans" cxnId="{14C9AFB6-6301-46C6-99E8-F435A7A98474}">
      <dgm:prSet/>
      <dgm:spPr/>
      <dgm:t>
        <a:bodyPr/>
        <a:lstStyle/>
        <a:p>
          <a:endParaRPr lang="ru-RU"/>
        </a:p>
      </dgm:t>
    </dgm:pt>
    <dgm:pt modelId="{195449F7-A99A-4A9B-93C3-C5FBFC6B0DB6}">
      <dgm:prSet phldrT="[Текст]"/>
      <dgm:spPr/>
      <dgm:t>
        <a:bodyPr/>
        <a:lstStyle/>
        <a:p>
          <a:endParaRPr lang="ru-RU" dirty="0"/>
        </a:p>
      </dgm:t>
    </dgm:pt>
    <dgm:pt modelId="{1E27C7A7-F13D-481A-9E31-E20C845EA009}" type="sibTrans" cxnId="{35D1E767-A4CF-4E01-818E-72574C3123ED}">
      <dgm:prSet/>
      <dgm:spPr/>
      <dgm:t>
        <a:bodyPr/>
        <a:lstStyle/>
        <a:p>
          <a:endParaRPr lang="ru-RU"/>
        </a:p>
      </dgm:t>
    </dgm:pt>
    <dgm:pt modelId="{65E89A39-41C6-4430-BDF2-D0D20518D096}" type="parTrans" cxnId="{35D1E767-A4CF-4E01-818E-72574C3123ED}">
      <dgm:prSet/>
      <dgm:spPr/>
      <dgm:t>
        <a:bodyPr/>
        <a:lstStyle/>
        <a:p>
          <a:endParaRPr lang="ru-RU"/>
        </a:p>
      </dgm:t>
    </dgm:pt>
    <dgm:pt modelId="{CE72D2CB-BB35-4D92-9F8F-B4BBE2CC1284}">
      <dgm:prSet phldrT="[Текст]"/>
      <dgm:spPr/>
      <dgm:t>
        <a:bodyPr/>
        <a:lstStyle/>
        <a:p>
          <a:endParaRPr lang="ru-RU" dirty="0"/>
        </a:p>
      </dgm:t>
    </dgm:pt>
    <dgm:pt modelId="{2D3DE7CE-85BC-4586-9F79-7B4C5E01107D}" type="sibTrans" cxnId="{53A71413-20C0-4A77-BFCC-8B6EBDF1BFF6}">
      <dgm:prSet/>
      <dgm:spPr/>
      <dgm:t>
        <a:bodyPr/>
        <a:lstStyle/>
        <a:p>
          <a:endParaRPr lang="ru-RU"/>
        </a:p>
      </dgm:t>
    </dgm:pt>
    <dgm:pt modelId="{61EBAC7A-5F43-456A-BA74-E98A71626C5A}" type="parTrans" cxnId="{53A71413-20C0-4A77-BFCC-8B6EBDF1BFF6}">
      <dgm:prSet/>
      <dgm:spPr/>
      <dgm:t>
        <a:bodyPr/>
        <a:lstStyle/>
        <a:p>
          <a:endParaRPr lang="ru-RU"/>
        </a:p>
      </dgm:t>
    </dgm:pt>
    <dgm:pt modelId="{E4AEB12B-0A61-40FC-A792-B270CE166AFB}" type="pres">
      <dgm:prSet presAssocID="{AE71683D-4A6F-4DDB-8689-3AE7DB6F575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4F9390B-1CA1-4CF2-A251-BC305E2BC217}" type="pres">
      <dgm:prSet presAssocID="{F0DC92B2-CFDE-4550-948C-1E87F6E08324}" presName="root" presStyleCnt="0"/>
      <dgm:spPr/>
    </dgm:pt>
    <dgm:pt modelId="{06328640-F7CF-43E9-95AB-9D161110EC45}" type="pres">
      <dgm:prSet presAssocID="{F0DC92B2-CFDE-4550-948C-1E87F6E08324}" presName="rootComposite" presStyleCnt="0"/>
      <dgm:spPr/>
    </dgm:pt>
    <dgm:pt modelId="{558B5B5D-FD4A-4CBE-9D35-B9093391CD4C}" type="pres">
      <dgm:prSet presAssocID="{F0DC92B2-CFDE-4550-948C-1E87F6E08324}" presName="rootText" presStyleLbl="node1" presStyleIdx="0" presStyleCnt="4"/>
      <dgm:spPr/>
      <dgm:t>
        <a:bodyPr/>
        <a:lstStyle/>
        <a:p>
          <a:endParaRPr lang="ru-RU"/>
        </a:p>
      </dgm:t>
    </dgm:pt>
    <dgm:pt modelId="{46A2E174-5C8F-46A7-B65E-45CD4FC05AB0}" type="pres">
      <dgm:prSet presAssocID="{F0DC92B2-CFDE-4550-948C-1E87F6E08324}" presName="rootConnector" presStyleLbl="node1" presStyleIdx="0" presStyleCnt="4"/>
      <dgm:spPr/>
      <dgm:t>
        <a:bodyPr/>
        <a:lstStyle/>
        <a:p>
          <a:endParaRPr lang="ru-RU"/>
        </a:p>
      </dgm:t>
    </dgm:pt>
    <dgm:pt modelId="{79CB7944-FB66-424C-B87D-E1FB21D095CD}" type="pres">
      <dgm:prSet presAssocID="{F0DC92B2-CFDE-4550-948C-1E87F6E08324}" presName="childShape" presStyleCnt="0"/>
      <dgm:spPr/>
    </dgm:pt>
    <dgm:pt modelId="{A52121A5-C629-48A1-8145-183A4CF17FF8}" type="pres">
      <dgm:prSet presAssocID="{65E89A39-41C6-4430-BDF2-D0D20518D096}" presName="Name13" presStyleLbl="parChTrans1D2" presStyleIdx="0" presStyleCnt="12"/>
      <dgm:spPr/>
      <dgm:t>
        <a:bodyPr/>
        <a:lstStyle/>
        <a:p>
          <a:endParaRPr lang="ru-RU"/>
        </a:p>
      </dgm:t>
    </dgm:pt>
    <dgm:pt modelId="{92E347C3-4A39-4067-BCC1-FCB4FD67E262}" type="pres">
      <dgm:prSet presAssocID="{195449F7-A99A-4A9B-93C3-C5FBFC6B0DB6}" presName="childText" presStyleLbl="bgAcc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64EE87-15EA-4357-8C11-0D34E404D0C7}" type="pres">
      <dgm:prSet presAssocID="{74F4A457-4E12-4B0F-8046-16BAA012D7F2}" presName="Name13" presStyleLbl="parChTrans1D2" presStyleIdx="1" presStyleCnt="12"/>
      <dgm:spPr/>
      <dgm:t>
        <a:bodyPr/>
        <a:lstStyle/>
        <a:p>
          <a:endParaRPr lang="ru-RU"/>
        </a:p>
      </dgm:t>
    </dgm:pt>
    <dgm:pt modelId="{01C05DB4-5E67-4C9E-A63D-93A3140315B3}" type="pres">
      <dgm:prSet presAssocID="{FE5DC97A-F597-4714-969F-A2A914714266}" presName="childText" presStyleLbl="bgAcc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218FF-980C-4A83-BEA2-BE15CCA4ACAE}" type="pres">
      <dgm:prSet presAssocID="{DAB90A25-E28B-46F3-B2F3-04EE2A455100}" presName="Name13" presStyleLbl="parChTrans1D2" presStyleIdx="2" presStyleCnt="12"/>
      <dgm:spPr/>
      <dgm:t>
        <a:bodyPr/>
        <a:lstStyle/>
        <a:p>
          <a:endParaRPr lang="ru-RU"/>
        </a:p>
      </dgm:t>
    </dgm:pt>
    <dgm:pt modelId="{ECACE6FE-3AFF-47F3-B313-44DEEF1CF7A2}" type="pres">
      <dgm:prSet presAssocID="{72C247FE-883A-4C6D-8B89-0101D4C45D38}" presName="childText" presStyleLbl="bgAcc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FAD494-A46C-4D70-B373-5F120597A45F}" type="pres">
      <dgm:prSet presAssocID="{CE72D2CB-BB35-4D92-9F8F-B4BBE2CC1284}" presName="root" presStyleCnt="0"/>
      <dgm:spPr/>
    </dgm:pt>
    <dgm:pt modelId="{5EA21CF6-2366-45CF-8516-62051C2E6D00}" type="pres">
      <dgm:prSet presAssocID="{CE72D2CB-BB35-4D92-9F8F-B4BBE2CC1284}" presName="rootComposite" presStyleCnt="0"/>
      <dgm:spPr/>
    </dgm:pt>
    <dgm:pt modelId="{4544F752-8BD2-4077-9AD1-96B29DCBD99F}" type="pres">
      <dgm:prSet presAssocID="{CE72D2CB-BB35-4D92-9F8F-B4BBE2CC1284}" presName="rootText" presStyleLbl="node1" presStyleIdx="1" presStyleCnt="4"/>
      <dgm:spPr/>
      <dgm:t>
        <a:bodyPr/>
        <a:lstStyle/>
        <a:p>
          <a:endParaRPr lang="ru-RU"/>
        </a:p>
      </dgm:t>
    </dgm:pt>
    <dgm:pt modelId="{664DD003-17C8-4E47-9FBF-E39A332623C8}" type="pres">
      <dgm:prSet presAssocID="{CE72D2CB-BB35-4D92-9F8F-B4BBE2CC1284}" presName="rootConnector" presStyleLbl="node1" presStyleIdx="1" presStyleCnt="4"/>
      <dgm:spPr/>
      <dgm:t>
        <a:bodyPr/>
        <a:lstStyle/>
        <a:p>
          <a:endParaRPr lang="ru-RU"/>
        </a:p>
      </dgm:t>
    </dgm:pt>
    <dgm:pt modelId="{D05BFAE5-6D41-44AA-9B17-07969430522D}" type="pres">
      <dgm:prSet presAssocID="{CE72D2CB-BB35-4D92-9F8F-B4BBE2CC1284}" presName="childShape" presStyleCnt="0"/>
      <dgm:spPr/>
    </dgm:pt>
    <dgm:pt modelId="{F8978C85-918E-45FE-8E86-0B94DC207F2E}" type="pres">
      <dgm:prSet presAssocID="{B71C00F3-1F10-4FE8-B87A-3C43A05B9850}" presName="Name13" presStyleLbl="parChTrans1D2" presStyleIdx="3" presStyleCnt="12"/>
      <dgm:spPr/>
      <dgm:t>
        <a:bodyPr/>
        <a:lstStyle/>
        <a:p>
          <a:endParaRPr lang="ru-RU"/>
        </a:p>
      </dgm:t>
    </dgm:pt>
    <dgm:pt modelId="{60A72A9E-B1F3-49F0-B022-9125F08DAA76}" type="pres">
      <dgm:prSet presAssocID="{102634C6-99A6-4FD6-9C30-D703E2D7EC53}" presName="childText" presStyleLbl="bgAcc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56AB1C-3BC2-4164-A2E3-A7D0048635B1}" type="pres">
      <dgm:prSet presAssocID="{F7C13354-05CE-4FBC-BA18-4FED534DD2FD}" presName="Name13" presStyleLbl="parChTrans1D2" presStyleIdx="4" presStyleCnt="12"/>
      <dgm:spPr/>
      <dgm:t>
        <a:bodyPr/>
        <a:lstStyle/>
        <a:p>
          <a:endParaRPr lang="ru-RU"/>
        </a:p>
      </dgm:t>
    </dgm:pt>
    <dgm:pt modelId="{AB04DF23-C723-46A0-A540-3D48C780319C}" type="pres">
      <dgm:prSet presAssocID="{27054444-4DAD-49AC-A4B6-39CB1F02EE18}" presName="childText" presStyleLbl="bgAcc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4E4E4E-64ED-4DCF-AFC9-E125239F7B9C}" type="pres">
      <dgm:prSet presAssocID="{F099A741-E692-481E-8BC8-AD1457EBD977}" presName="Name13" presStyleLbl="parChTrans1D2" presStyleIdx="5" presStyleCnt="12"/>
      <dgm:spPr/>
      <dgm:t>
        <a:bodyPr/>
        <a:lstStyle/>
        <a:p>
          <a:endParaRPr lang="ru-RU"/>
        </a:p>
      </dgm:t>
    </dgm:pt>
    <dgm:pt modelId="{123336F6-AB75-46B5-90B9-E48A08D2A3B8}" type="pres">
      <dgm:prSet presAssocID="{C8A4E816-0F37-4572-BFE3-7A798AC45601}" presName="childText" presStyleLbl="bgAcc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07BCB9-9588-4B5E-8F21-F96014B4B461}" type="pres">
      <dgm:prSet presAssocID="{E0A4450D-0F77-45ED-B283-761CA10F302B}" presName="root" presStyleCnt="0"/>
      <dgm:spPr/>
    </dgm:pt>
    <dgm:pt modelId="{4BFD5F2C-2EC8-4577-A2A5-9DB9CF3119AC}" type="pres">
      <dgm:prSet presAssocID="{E0A4450D-0F77-45ED-B283-761CA10F302B}" presName="rootComposite" presStyleCnt="0"/>
      <dgm:spPr/>
    </dgm:pt>
    <dgm:pt modelId="{819FF964-6672-4657-8D20-CA2C8C437AEA}" type="pres">
      <dgm:prSet presAssocID="{E0A4450D-0F77-45ED-B283-761CA10F302B}" presName="rootText" presStyleLbl="node1" presStyleIdx="2" presStyleCnt="4"/>
      <dgm:spPr/>
      <dgm:t>
        <a:bodyPr/>
        <a:lstStyle/>
        <a:p>
          <a:endParaRPr lang="ru-RU"/>
        </a:p>
      </dgm:t>
    </dgm:pt>
    <dgm:pt modelId="{006116F7-DFBB-4F2A-9CD4-6F381AFF7B1A}" type="pres">
      <dgm:prSet presAssocID="{E0A4450D-0F77-45ED-B283-761CA10F302B}" presName="rootConnector" presStyleLbl="node1" presStyleIdx="2" presStyleCnt="4"/>
      <dgm:spPr/>
      <dgm:t>
        <a:bodyPr/>
        <a:lstStyle/>
        <a:p>
          <a:endParaRPr lang="ru-RU"/>
        </a:p>
      </dgm:t>
    </dgm:pt>
    <dgm:pt modelId="{618C260F-03C5-4247-8003-EAE4DCC8F9DB}" type="pres">
      <dgm:prSet presAssocID="{E0A4450D-0F77-45ED-B283-761CA10F302B}" presName="childShape" presStyleCnt="0"/>
      <dgm:spPr/>
    </dgm:pt>
    <dgm:pt modelId="{F0690765-3D95-47C0-8CBD-EDD356D3BAD7}" type="pres">
      <dgm:prSet presAssocID="{93533FCC-BC3F-4D7B-92FE-AAA713154BF6}" presName="Name13" presStyleLbl="parChTrans1D2" presStyleIdx="6" presStyleCnt="12"/>
      <dgm:spPr/>
      <dgm:t>
        <a:bodyPr/>
        <a:lstStyle/>
        <a:p>
          <a:endParaRPr lang="ru-RU"/>
        </a:p>
      </dgm:t>
    </dgm:pt>
    <dgm:pt modelId="{01110EE0-F2BE-43F4-8091-69BDF3B0C6F6}" type="pres">
      <dgm:prSet presAssocID="{89CEEB5E-C474-4817-9171-A5B0C3358D05}" presName="childText" presStyleLbl="bgAcc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3EEA11-CC11-449E-A38A-179C287A6357}" type="pres">
      <dgm:prSet presAssocID="{561CD982-914D-44DA-A278-19AA9FB7B40B}" presName="Name13" presStyleLbl="parChTrans1D2" presStyleIdx="7" presStyleCnt="12"/>
      <dgm:spPr/>
      <dgm:t>
        <a:bodyPr/>
        <a:lstStyle/>
        <a:p>
          <a:endParaRPr lang="ru-RU"/>
        </a:p>
      </dgm:t>
    </dgm:pt>
    <dgm:pt modelId="{F495BB02-2A8E-4044-A2E1-A41BD254BF2C}" type="pres">
      <dgm:prSet presAssocID="{B9EFA9DD-1950-45FD-9C37-423024C2A8EB}" presName="childText" presStyleLbl="bgAcc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E22879-DDC1-40A3-A140-445D9809955F}" type="pres">
      <dgm:prSet presAssocID="{3C0ED2A3-FE5D-484F-8903-5E6CF9E8307D}" presName="Name13" presStyleLbl="parChTrans1D2" presStyleIdx="8" presStyleCnt="12"/>
      <dgm:spPr/>
      <dgm:t>
        <a:bodyPr/>
        <a:lstStyle/>
        <a:p>
          <a:endParaRPr lang="ru-RU"/>
        </a:p>
      </dgm:t>
    </dgm:pt>
    <dgm:pt modelId="{A7FD7F78-1210-4347-A999-DA627D1F307B}" type="pres">
      <dgm:prSet presAssocID="{B024BA8E-377B-4C11-BD5D-E20A775449F9}" presName="childText" presStyleLbl="bgAcc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6DF2F5-7CFC-46FB-AD1E-0D620CA784EE}" type="pres">
      <dgm:prSet presAssocID="{6EDB3976-9F3B-49EB-ADD1-6DD1CAC5297E}" presName="root" presStyleCnt="0"/>
      <dgm:spPr/>
    </dgm:pt>
    <dgm:pt modelId="{CC3AADAC-B968-449F-9082-B5E3BEC224BE}" type="pres">
      <dgm:prSet presAssocID="{6EDB3976-9F3B-49EB-ADD1-6DD1CAC5297E}" presName="rootComposite" presStyleCnt="0"/>
      <dgm:spPr/>
    </dgm:pt>
    <dgm:pt modelId="{05F814DB-BA81-489C-8AE0-ADB3A0C45031}" type="pres">
      <dgm:prSet presAssocID="{6EDB3976-9F3B-49EB-ADD1-6DD1CAC5297E}" presName="rootText" presStyleLbl="node1" presStyleIdx="3" presStyleCnt="4"/>
      <dgm:spPr/>
      <dgm:t>
        <a:bodyPr/>
        <a:lstStyle/>
        <a:p>
          <a:endParaRPr lang="ru-RU"/>
        </a:p>
      </dgm:t>
    </dgm:pt>
    <dgm:pt modelId="{F6AD0011-FEBF-4F7B-8439-0F916380E6EC}" type="pres">
      <dgm:prSet presAssocID="{6EDB3976-9F3B-49EB-ADD1-6DD1CAC5297E}" presName="rootConnector" presStyleLbl="node1" presStyleIdx="3" presStyleCnt="4"/>
      <dgm:spPr/>
      <dgm:t>
        <a:bodyPr/>
        <a:lstStyle/>
        <a:p>
          <a:endParaRPr lang="ru-RU"/>
        </a:p>
      </dgm:t>
    </dgm:pt>
    <dgm:pt modelId="{AFC55E58-DCE6-4018-ACAC-448FEAE02801}" type="pres">
      <dgm:prSet presAssocID="{6EDB3976-9F3B-49EB-ADD1-6DD1CAC5297E}" presName="childShape" presStyleCnt="0"/>
      <dgm:spPr/>
    </dgm:pt>
    <dgm:pt modelId="{7BA5A3B4-8C58-46DA-BC24-7676475CDE48}" type="pres">
      <dgm:prSet presAssocID="{37F54501-495E-46C9-96FC-EA0142E07F48}" presName="Name13" presStyleLbl="parChTrans1D2" presStyleIdx="9" presStyleCnt="12"/>
      <dgm:spPr/>
      <dgm:t>
        <a:bodyPr/>
        <a:lstStyle/>
        <a:p>
          <a:endParaRPr lang="ru-RU"/>
        </a:p>
      </dgm:t>
    </dgm:pt>
    <dgm:pt modelId="{05D6DB3F-DE54-4451-8968-8D9ABD52832E}" type="pres">
      <dgm:prSet presAssocID="{3E086120-50C5-4342-8C6B-89F49586E305}" presName="childText" presStyleLbl="bgAcc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9730AA-8BAE-473E-9CA4-9F7C83D25DBC}" type="pres">
      <dgm:prSet presAssocID="{B76C0C16-6886-4255-9397-34FC9C132EB0}" presName="Name13" presStyleLbl="parChTrans1D2" presStyleIdx="10" presStyleCnt="12"/>
      <dgm:spPr/>
      <dgm:t>
        <a:bodyPr/>
        <a:lstStyle/>
        <a:p>
          <a:endParaRPr lang="ru-RU"/>
        </a:p>
      </dgm:t>
    </dgm:pt>
    <dgm:pt modelId="{16ED75F0-1950-4A19-8107-4B2E50985931}" type="pres">
      <dgm:prSet presAssocID="{A1E919CA-F00B-4807-A3E2-95A2964F75D6}" presName="childText" presStyleLbl="bgAcc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47163C-B50F-4B2A-98C8-169FD0C8618F}" type="pres">
      <dgm:prSet presAssocID="{D16420E7-7FD4-4D50-AD36-CEFA1DDC3BE1}" presName="Name13" presStyleLbl="parChTrans1D2" presStyleIdx="11" presStyleCnt="12"/>
      <dgm:spPr/>
      <dgm:t>
        <a:bodyPr/>
        <a:lstStyle/>
        <a:p>
          <a:endParaRPr lang="ru-RU"/>
        </a:p>
      </dgm:t>
    </dgm:pt>
    <dgm:pt modelId="{9C6405AF-0ACF-4A8D-97D1-0B1BA9161C42}" type="pres">
      <dgm:prSet presAssocID="{7CED268D-6905-477E-A522-D72666C7EFBB}" presName="childText" presStyleLbl="bgAcc1" presStyleIdx="1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B794A4-EFF1-4101-876D-A43096E1EA9C}" srcId="{6EDB3976-9F3B-49EB-ADD1-6DD1CAC5297E}" destId="{7CED268D-6905-477E-A522-D72666C7EFBB}" srcOrd="2" destOrd="0" parTransId="{D16420E7-7FD4-4D50-AD36-CEFA1DDC3BE1}" sibTransId="{B2FDFB86-1119-44CD-BBDA-946B5D97FEC1}"/>
    <dgm:cxn modelId="{05AEBE3A-0BC8-4C52-901B-1C56CF0E7E62}" type="presOf" srcId="{E0A4450D-0F77-45ED-B283-761CA10F302B}" destId="{819FF964-6672-4657-8D20-CA2C8C437AEA}" srcOrd="0" destOrd="0" presId="urn:microsoft.com/office/officeart/2005/8/layout/hierarchy3"/>
    <dgm:cxn modelId="{5E4BF890-5583-4830-8F3E-954AD1872637}" type="presOf" srcId="{37F54501-495E-46C9-96FC-EA0142E07F48}" destId="{7BA5A3B4-8C58-46DA-BC24-7676475CDE48}" srcOrd="0" destOrd="0" presId="urn:microsoft.com/office/officeart/2005/8/layout/hierarchy3"/>
    <dgm:cxn modelId="{74833ADC-BD2B-4DC6-949A-EEF46560A14B}" srcId="{F0DC92B2-CFDE-4550-948C-1E87F6E08324}" destId="{FE5DC97A-F597-4714-969F-A2A914714266}" srcOrd="1" destOrd="0" parTransId="{74F4A457-4E12-4B0F-8046-16BAA012D7F2}" sibTransId="{BAAACACC-CEA4-4441-9EAC-1EABB1323DE9}"/>
    <dgm:cxn modelId="{8226F8C3-6748-4F10-9841-C967A3C960BF}" srcId="{6EDB3976-9F3B-49EB-ADD1-6DD1CAC5297E}" destId="{A1E919CA-F00B-4807-A3E2-95A2964F75D6}" srcOrd="1" destOrd="0" parTransId="{B76C0C16-6886-4255-9397-34FC9C132EB0}" sibTransId="{03EE98DB-C322-409E-9213-97C24692C090}"/>
    <dgm:cxn modelId="{2C1F7653-1582-47F3-B0A1-04E9CF9079BC}" type="presOf" srcId="{DAB90A25-E28B-46F3-B2F3-04EE2A455100}" destId="{ADC218FF-980C-4A83-BEA2-BE15CCA4ACAE}" srcOrd="0" destOrd="0" presId="urn:microsoft.com/office/officeart/2005/8/layout/hierarchy3"/>
    <dgm:cxn modelId="{2CC2FED3-FB86-47AF-A37C-8BB145CA4A46}" type="presOf" srcId="{CE72D2CB-BB35-4D92-9F8F-B4BBE2CC1284}" destId="{4544F752-8BD2-4077-9AD1-96B29DCBD99F}" srcOrd="0" destOrd="0" presId="urn:microsoft.com/office/officeart/2005/8/layout/hierarchy3"/>
    <dgm:cxn modelId="{725CCE76-8F8A-4387-9E73-43EB8249CF8E}" type="presOf" srcId="{D16420E7-7FD4-4D50-AD36-CEFA1DDC3BE1}" destId="{5447163C-B50F-4B2A-98C8-169FD0C8618F}" srcOrd="0" destOrd="0" presId="urn:microsoft.com/office/officeart/2005/8/layout/hierarchy3"/>
    <dgm:cxn modelId="{2BEF9E85-6EC6-4C54-A823-161B08E65547}" type="presOf" srcId="{6EDB3976-9F3B-49EB-ADD1-6DD1CAC5297E}" destId="{F6AD0011-FEBF-4F7B-8439-0F916380E6EC}" srcOrd="1" destOrd="0" presId="urn:microsoft.com/office/officeart/2005/8/layout/hierarchy3"/>
    <dgm:cxn modelId="{4AB81E75-B5CF-43EB-8B32-4AD4CCCD3F7B}" type="presOf" srcId="{3E086120-50C5-4342-8C6B-89F49586E305}" destId="{05D6DB3F-DE54-4451-8968-8D9ABD52832E}" srcOrd="0" destOrd="0" presId="urn:microsoft.com/office/officeart/2005/8/layout/hierarchy3"/>
    <dgm:cxn modelId="{2AA7576E-FD47-4BD9-BD5B-751D068CF433}" type="presOf" srcId="{B9EFA9DD-1950-45FD-9C37-423024C2A8EB}" destId="{F495BB02-2A8E-4044-A2E1-A41BD254BF2C}" srcOrd="0" destOrd="0" presId="urn:microsoft.com/office/officeart/2005/8/layout/hierarchy3"/>
    <dgm:cxn modelId="{DD68F4DD-0F18-4E4C-A920-ED72FFDB4D62}" type="presOf" srcId="{E0A4450D-0F77-45ED-B283-761CA10F302B}" destId="{006116F7-DFBB-4F2A-9CD4-6F381AFF7B1A}" srcOrd="1" destOrd="0" presId="urn:microsoft.com/office/officeart/2005/8/layout/hierarchy3"/>
    <dgm:cxn modelId="{555155C9-840E-4255-A3CB-7A9709AD6A00}" srcId="{E0A4450D-0F77-45ED-B283-761CA10F302B}" destId="{89CEEB5E-C474-4817-9171-A5B0C3358D05}" srcOrd="0" destOrd="0" parTransId="{93533FCC-BC3F-4D7B-92FE-AAA713154BF6}" sibTransId="{E2FA46D0-11C0-4D82-9404-41E85026E76B}"/>
    <dgm:cxn modelId="{5CB7D97B-27B3-4ADA-98D8-9AA66C02EE72}" type="presOf" srcId="{27054444-4DAD-49AC-A4B6-39CB1F02EE18}" destId="{AB04DF23-C723-46A0-A540-3D48C780319C}" srcOrd="0" destOrd="0" presId="urn:microsoft.com/office/officeart/2005/8/layout/hierarchy3"/>
    <dgm:cxn modelId="{35D1E767-A4CF-4E01-818E-72574C3123ED}" srcId="{F0DC92B2-CFDE-4550-948C-1E87F6E08324}" destId="{195449F7-A99A-4A9B-93C3-C5FBFC6B0DB6}" srcOrd="0" destOrd="0" parTransId="{65E89A39-41C6-4430-BDF2-D0D20518D096}" sibTransId="{1E27C7A7-F13D-481A-9E31-E20C845EA009}"/>
    <dgm:cxn modelId="{EBB6FEE5-D71A-4DBF-AF0B-744F35476AE9}" srcId="{AE71683D-4A6F-4DDB-8689-3AE7DB6F575A}" destId="{F0DC92B2-CFDE-4550-948C-1E87F6E08324}" srcOrd="0" destOrd="0" parTransId="{118B3497-34A4-448D-AF87-85D41F9FFD16}" sibTransId="{51FCB49E-1FE6-415D-A704-BE5371E1FAD6}"/>
    <dgm:cxn modelId="{B957F2C9-EEBD-4679-8FE7-0605D7DB07CB}" srcId="{F0DC92B2-CFDE-4550-948C-1E87F6E08324}" destId="{72C247FE-883A-4C6D-8B89-0101D4C45D38}" srcOrd="2" destOrd="0" parTransId="{DAB90A25-E28B-46F3-B2F3-04EE2A455100}" sibTransId="{EA081105-D4AD-4F5C-943A-B55FA574AB7A}"/>
    <dgm:cxn modelId="{8B31FFF9-6B90-4EDC-81CE-804C00595138}" type="presOf" srcId="{B76C0C16-6886-4255-9397-34FC9C132EB0}" destId="{F19730AA-8BAE-473E-9CA4-9F7C83D25DBC}" srcOrd="0" destOrd="0" presId="urn:microsoft.com/office/officeart/2005/8/layout/hierarchy3"/>
    <dgm:cxn modelId="{12C5D36B-76CB-412D-A229-6F6179058E86}" type="presOf" srcId="{AE71683D-4A6F-4DDB-8689-3AE7DB6F575A}" destId="{E4AEB12B-0A61-40FC-A792-B270CE166AFB}" srcOrd="0" destOrd="0" presId="urn:microsoft.com/office/officeart/2005/8/layout/hierarchy3"/>
    <dgm:cxn modelId="{116BB53B-35BF-4874-839D-D5181E90A8DA}" type="presOf" srcId="{C8A4E816-0F37-4572-BFE3-7A798AC45601}" destId="{123336F6-AB75-46B5-90B9-E48A08D2A3B8}" srcOrd="0" destOrd="0" presId="urn:microsoft.com/office/officeart/2005/8/layout/hierarchy3"/>
    <dgm:cxn modelId="{18E6854F-B6B3-4EB3-8179-2867F1959D43}" type="presOf" srcId="{65E89A39-41C6-4430-BDF2-D0D20518D096}" destId="{A52121A5-C629-48A1-8145-183A4CF17FF8}" srcOrd="0" destOrd="0" presId="urn:microsoft.com/office/officeart/2005/8/layout/hierarchy3"/>
    <dgm:cxn modelId="{14C9AFB6-6301-46C6-99E8-F435A7A98474}" srcId="{E0A4450D-0F77-45ED-B283-761CA10F302B}" destId="{B9EFA9DD-1950-45FD-9C37-423024C2A8EB}" srcOrd="1" destOrd="0" parTransId="{561CD982-914D-44DA-A278-19AA9FB7B40B}" sibTransId="{9E22F267-5C41-4DBB-A40E-67E13C43EDF7}"/>
    <dgm:cxn modelId="{53A71413-20C0-4A77-BFCC-8B6EBDF1BFF6}" srcId="{AE71683D-4A6F-4DDB-8689-3AE7DB6F575A}" destId="{CE72D2CB-BB35-4D92-9F8F-B4BBE2CC1284}" srcOrd="1" destOrd="0" parTransId="{61EBAC7A-5F43-456A-BA74-E98A71626C5A}" sibTransId="{2D3DE7CE-85BC-4586-9F79-7B4C5E01107D}"/>
    <dgm:cxn modelId="{6C468764-26C5-4A1A-9E40-208D071F6E8D}" type="presOf" srcId="{3C0ED2A3-FE5D-484F-8903-5E6CF9E8307D}" destId="{EBE22879-DDC1-40A3-A140-445D9809955F}" srcOrd="0" destOrd="0" presId="urn:microsoft.com/office/officeart/2005/8/layout/hierarchy3"/>
    <dgm:cxn modelId="{0FB62137-165B-4143-9A40-04CBAB88E6A4}" srcId="{CE72D2CB-BB35-4D92-9F8F-B4BBE2CC1284}" destId="{27054444-4DAD-49AC-A4B6-39CB1F02EE18}" srcOrd="1" destOrd="0" parTransId="{F7C13354-05CE-4FBC-BA18-4FED534DD2FD}" sibTransId="{5014D05E-978F-4B3F-9860-A526DF27DB90}"/>
    <dgm:cxn modelId="{84C662D0-09FB-4A78-A6DC-2713DF23CA03}" srcId="{CE72D2CB-BB35-4D92-9F8F-B4BBE2CC1284}" destId="{102634C6-99A6-4FD6-9C30-D703E2D7EC53}" srcOrd="0" destOrd="0" parTransId="{B71C00F3-1F10-4FE8-B87A-3C43A05B9850}" sibTransId="{1B9A5927-ECF4-4621-A07B-F2D7E598FB5C}"/>
    <dgm:cxn modelId="{1F01C6E6-4BE8-40A6-AA15-BAAEEB061F54}" type="presOf" srcId="{B024BA8E-377B-4C11-BD5D-E20A775449F9}" destId="{A7FD7F78-1210-4347-A999-DA627D1F307B}" srcOrd="0" destOrd="0" presId="urn:microsoft.com/office/officeart/2005/8/layout/hierarchy3"/>
    <dgm:cxn modelId="{842D5E9C-C5A2-4461-A6DD-53D56F3FA845}" type="presOf" srcId="{72C247FE-883A-4C6D-8B89-0101D4C45D38}" destId="{ECACE6FE-3AFF-47F3-B313-44DEEF1CF7A2}" srcOrd="0" destOrd="0" presId="urn:microsoft.com/office/officeart/2005/8/layout/hierarchy3"/>
    <dgm:cxn modelId="{50DF9F84-31D9-4110-B0AA-3CFC3642DB92}" type="presOf" srcId="{89CEEB5E-C474-4817-9171-A5B0C3358D05}" destId="{01110EE0-F2BE-43F4-8091-69BDF3B0C6F6}" srcOrd="0" destOrd="0" presId="urn:microsoft.com/office/officeart/2005/8/layout/hierarchy3"/>
    <dgm:cxn modelId="{8836F160-64AE-4FF2-89BD-332BAE8F134C}" type="presOf" srcId="{93533FCC-BC3F-4D7B-92FE-AAA713154BF6}" destId="{F0690765-3D95-47C0-8CBD-EDD356D3BAD7}" srcOrd="0" destOrd="0" presId="urn:microsoft.com/office/officeart/2005/8/layout/hierarchy3"/>
    <dgm:cxn modelId="{6F4583C5-003C-43B5-A0B5-4D280F121FDA}" srcId="{6EDB3976-9F3B-49EB-ADD1-6DD1CAC5297E}" destId="{3E086120-50C5-4342-8C6B-89F49586E305}" srcOrd="0" destOrd="0" parTransId="{37F54501-495E-46C9-96FC-EA0142E07F48}" sibTransId="{AFD29177-5E4C-45B9-95F2-4A8B7569AFDF}"/>
    <dgm:cxn modelId="{D8763B9E-11F2-476B-9DE6-047208CCB50B}" type="presOf" srcId="{F0DC92B2-CFDE-4550-948C-1E87F6E08324}" destId="{558B5B5D-FD4A-4CBE-9D35-B9093391CD4C}" srcOrd="0" destOrd="0" presId="urn:microsoft.com/office/officeart/2005/8/layout/hierarchy3"/>
    <dgm:cxn modelId="{603F4CF2-D3C1-48E9-9D39-224E1D9A16E9}" type="presOf" srcId="{6EDB3976-9F3B-49EB-ADD1-6DD1CAC5297E}" destId="{05F814DB-BA81-489C-8AE0-ADB3A0C45031}" srcOrd="0" destOrd="0" presId="urn:microsoft.com/office/officeart/2005/8/layout/hierarchy3"/>
    <dgm:cxn modelId="{00601D9B-03E6-4A2E-A683-1E4B2E260E37}" type="presOf" srcId="{74F4A457-4E12-4B0F-8046-16BAA012D7F2}" destId="{B664EE87-15EA-4357-8C11-0D34E404D0C7}" srcOrd="0" destOrd="0" presId="urn:microsoft.com/office/officeart/2005/8/layout/hierarchy3"/>
    <dgm:cxn modelId="{A29B7700-A0A3-4A64-8064-075D86F45CD4}" type="presOf" srcId="{CE72D2CB-BB35-4D92-9F8F-B4BBE2CC1284}" destId="{664DD003-17C8-4E47-9FBF-E39A332623C8}" srcOrd="1" destOrd="0" presId="urn:microsoft.com/office/officeart/2005/8/layout/hierarchy3"/>
    <dgm:cxn modelId="{6698D781-8D2E-4CFF-A404-5BFF67A5EEBD}" type="presOf" srcId="{7CED268D-6905-477E-A522-D72666C7EFBB}" destId="{9C6405AF-0ACF-4A8D-97D1-0B1BA9161C42}" srcOrd="0" destOrd="0" presId="urn:microsoft.com/office/officeart/2005/8/layout/hierarchy3"/>
    <dgm:cxn modelId="{6D406B24-1403-4C38-9D39-7F73A9533610}" type="presOf" srcId="{B71C00F3-1F10-4FE8-B87A-3C43A05B9850}" destId="{F8978C85-918E-45FE-8E86-0B94DC207F2E}" srcOrd="0" destOrd="0" presId="urn:microsoft.com/office/officeart/2005/8/layout/hierarchy3"/>
    <dgm:cxn modelId="{E41AD364-7039-4305-BD8E-2915D1722170}" type="presOf" srcId="{195449F7-A99A-4A9B-93C3-C5FBFC6B0DB6}" destId="{92E347C3-4A39-4067-BCC1-FCB4FD67E262}" srcOrd="0" destOrd="0" presId="urn:microsoft.com/office/officeart/2005/8/layout/hierarchy3"/>
    <dgm:cxn modelId="{6629D6A1-3CAD-4E60-A531-76B1DBB70E9F}" srcId="{E0A4450D-0F77-45ED-B283-761CA10F302B}" destId="{B024BA8E-377B-4C11-BD5D-E20A775449F9}" srcOrd="2" destOrd="0" parTransId="{3C0ED2A3-FE5D-484F-8903-5E6CF9E8307D}" sibTransId="{0987B8A0-1593-46A3-8651-38B14BC6995A}"/>
    <dgm:cxn modelId="{2627EB21-0538-4D26-A2A2-EAECA387DA83}" srcId="{AE71683D-4A6F-4DDB-8689-3AE7DB6F575A}" destId="{6EDB3976-9F3B-49EB-ADD1-6DD1CAC5297E}" srcOrd="3" destOrd="0" parTransId="{F152B54C-23D4-4C07-A452-45FBB28DA0C4}" sibTransId="{BB90BE9A-68E3-477D-8E33-3A4FE017EEA6}"/>
    <dgm:cxn modelId="{97AE6F8E-878D-4708-8B6A-6D8FB3CAA05E}" type="presOf" srcId="{F099A741-E692-481E-8BC8-AD1457EBD977}" destId="{D04E4E4E-64ED-4DCF-AFC9-E125239F7B9C}" srcOrd="0" destOrd="0" presId="urn:microsoft.com/office/officeart/2005/8/layout/hierarchy3"/>
    <dgm:cxn modelId="{13D6440B-E873-46A0-A6EF-F7C84FAB23EB}" type="presOf" srcId="{561CD982-914D-44DA-A278-19AA9FB7B40B}" destId="{E43EEA11-CC11-449E-A38A-179C287A6357}" srcOrd="0" destOrd="0" presId="urn:microsoft.com/office/officeart/2005/8/layout/hierarchy3"/>
    <dgm:cxn modelId="{B58AF808-9D57-4A65-B8BE-C5844B8AB595}" type="presOf" srcId="{A1E919CA-F00B-4807-A3E2-95A2964F75D6}" destId="{16ED75F0-1950-4A19-8107-4B2E50985931}" srcOrd="0" destOrd="0" presId="urn:microsoft.com/office/officeart/2005/8/layout/hierarchy3"/>
    <dgm:cxn modelId="{0423DDCC-BF60-4908-9DB1-CA8F60D81F00}" srcId="{AE71683D-4A6F-4DDB-8689-3AE7DB6F575A}" destId="{E0A4450D-0F77-45ED-B283-761CA10F302B}" srcOrd="2" destOrd="0" parTransId="{FDDF8F20-2CE1-4F80-BF27-B0B26FA98E70}" sibTransId="{6B328CBC-0FF5-48A6-91CD-3ED6E459C4BC}"/>
    <dgm:cxn modelId="{1F985CB0-457C-4C19-B290-F1C7C8AB41A9}" type="presOf" srcId="{F0DC92B2-CFDE-4550-948C-1E87F6E08324}" destId="{46A2E174-5C8F-46A7-B65E-45CD4FC05AB0}" srcOrd="1" destOrd="0" presId="urn:microsoft.com/office/officeart/2005/8/layout/hierarchy3"/>
    <dgm:cxn modelId="{94CA4284-16E5-461F-A65F-63A446CA291B}" type="presOf" srcId="{102634C6-99A6-4FD6-9C30-D703E2D7EC53}" destId="{60A72A9E-B1F3-49F0-B022-9125F08DAA76}" srcOrd="0" destOrd="0" presId="urn:microsoft.com/office/officeart/2005/8/layout/hierarchy3"/>
    <dgm:cxn modelId="{AF9BD97A-C94F-4DA3-A3E6-E18BC237A3D6}" type="presOf" srcId="{FE5DC97A-F597-4714-969F-A2A914714266}" destId="{01C05DB4-5E67-4C9E-A63D-93A3140315B3}" srcOrd="0" destOrd="0" presId="urn:microsoft.com/office/officeart/2005/8/layout/hierarchy3"/>
    <dgm:cxn modelId="{78EA07F1-0E18-4B28-BAAC-C57A3CF2C2DD}" srcId="{CE72D2CB-BB35-4D92-9F8F-B4BBE2CC1284}" destId="{C8A4E816-0F37-4572-BFE3-7A798AC45601}" srcOrd="2" destOrd="0" parTransId="{F099A741-E692-481E-8BC8-AD1457EBD977}" sibTransId="{A52A067B-9435-4599-8CE9-6B54019301AF}"/>
    <dgm:cxn modelId="{699C93E4-EAB6-4DA5-8852-C7B42E07A3C4}" type="presOf" srcId="{F7C13354-05CE-4FBC-BA18-4FED534DD2FD}" destId="{BB56AB1C-3BC2-4164-A2E3-A7D0048635B1}" srcOrd="0" destOrd="0" presId="urn:microsoft.com/office/officeart/2005/8/layout/hierarchy3"/>
    <dgm:cxn modelId="{0AE7DE00-90C6-4FC9-95EF-442189EDFF0F}" type="presParOf" srcId="{E4AEB12B-0A61-40FC-A792-B270CE166AFB}" destId="{64F9390B-1CA1-4CF2-A251-BC305E2BC217}" srcOrd="0" destOrd="0" presId="urn:microsoft.com/office/officeart/2005/8/layout/hierarchy3"/>
    <dgm:cxn modelId="{0242086D-86FC-417F-AA17-8ADACAFCC949}" type="presParOf" srcId="{64F9390B-1CA1-4CF2-A251-BC305E2BC217}" destId="{06328640-F7CF-43E9-95AB-9D161110EC45}" srcOrd="0" destOrd="0" presId="urn:microsoft.com/office/officeart/2005/8/layout/hierarchy3"/>
    <dgm:cxn modelId="{EF12F7A1-2ACB-4B7C-8257-E68A90E0538C}" type="presParOf" srcId="{06328640-F7CF-43E9-95AB-9D161110EC45}" destId="{558B5B5D-FD4A-4CBE-9D35-B9093391CD4C}" srcOrd="0" destOrd="0" presId="urn:microsoft.com/office/officeart/2005/8/layout/hierarchy3"/>
    <dgm:cxn modelId="{1ED24041-F461-4185-9C86-9164EDD00A7C}" type="presParOf" srcId="{06328640-F7CF-43E9-95AB-9D161110EC45}" destId="{46A2E174-5C8F-46A7-B65E-45CD4FC05AB0}" srcOrd="1" destOrd="0" presId="urn:microsoft.com/office/officeart/2005/8/layout/hierarchy3"/>
    <dgm:cxn modelId="{296CF9EA-2EEB-4C23-9887-06000F666924}" type="presParOf" srcId="{64F9390B-1CA1-4CF2-A251-BC305E2BC217}" destId="{79CB7944-FB66-424C-B87D-E1FB21D095CD}" srcOrd="1" destOrd="0" presId="urn:microsoft.com/office/officeart/2005/8/layout/hierarchy3"/>
    <dgm:cxn modelId="{CBA0519B-63E3-40B4-80BF-210EB052636A}" type="presParOf" srcId="{79CB7944-FB66-424C-B87D-E1FB21D095CD}" destId="{A52121A5-C629-48A1-8145-183A4CF17FF8}" srcOrd="0" destOrd="0" presId="urn:microsoft.com/office/officeart/2005/8/layout/hierarchy3"/>
    <dgm:cxn modelId="{EF857212-2D50-4807-B799-E0BD51337303}" type="presParOf" srcId="{79CB7944-FB66-424C-B87D-E1FB21D095CD}" destId="{92E347C3-4A39-4067-BCC1-FCB4FD67E262}" srcOrd="1" destOrd="0" presId="urn:microsoft.com/office/officeart/2005/8/layout/hierarchy3"/>
    <dgm:cxn modelId="{CD5E8C76-B364-426B-A6CA-1A4088179AA0}" type="presParOf" srcId="{79CB7944-FB66-424C-B87D-E1FB21D095CD}" destId="{B664EE87-15EA-4357-8C11-0D34E404D0C7}" srcOrd="2" destOrd="0" presId="urn:microsoft.com/office/officeart/2005/8/layout/hierarchy3"/>
    <dgm:cxn modelId="{B43F915C-9611-4923-A9AA-6998BBF08CB8}" type="presParOf" srcId="{79CB7944-FB66-424C-B87D-E1FB21D095CD}" destId="{01C05DB4-5E67-4C9E-A63D-93A3140315B3}" srcOrd="3" destOrd="0" presId="urn:microsoft.com/office/officeart/2005/8/layout/hierarchy3"/>
    <dgm:cxn modelId="{98396882-FAFA-492F-B6AA-AEE6E5D36B89}" type="presParOf" srcId="{79CB7944-FB66-424C-B87D-E1FB21D095CD}" destId="{ADC218FF-980C-4A83-BEA2-BE15CCA4ACAE}" srcOrd="4" destOrd="0" presId="urn:microsoft.com/office/officeart/2005/8/layout/hierarchy3"/>
    <dgm:cxn modelId="{95A9286C-EE87-4095-BF96-DDAA21699628}" type="presParOf" srcId="{79CB7944-FB66-424C-B87D-E1FB21D095CD}" destId="{ECACE6FE-3AFF-47F3-B313-44DEEF1CF7A2}" srcOrd="5" destOrd="0" presId="urn:microsoft.com/office/officeart/2005/8/layout/hierarchy3"/>
    <dgm:cxn modelId="{33CC90DF-4FFB-4E50-9B18-200E8CF29CD4}" type="presParOf" srcId="{E4AEB12B-0A61-40FC-A792-B270CE166AFB}" destId="{7DFAD494-A46C-4D70-B373-5F120597A45F}" srcOrd="1" destOrd="0" presId="urn:microsoft.com/office/officeart/2005/8/layout/hierarchy3"/>
    <dgm:cxn modelId="{F29FADD6-FE9B-4F3C-814D-A884DFFF90CF}" type="presParOf" srcId="{7DFAD494-A46C-4D70-B373-5F120597A45F}" destId="{5EA21CF6-2366-45CF-8516-62051C2E6D00}" srcOrd="0" destOrd="0" presId="urn:microsoft.com/office/officeart/2005/8/layout/hierarchy3"/>
    <dgm:cxn modelId="{104DDA3F-065C-46CB-BBBA-ABCD57AF3670}" type="presParOf" srcId="{5EA21CF6-2366-45CF-8516-62051C2E6D00}" destId="{4544F752-8BD2-4077-9AD1-96B29DCBD99F}" srcOrd="0" destOrd="0" presId="urn:microsoft.com/office/officeart/2005/8/layout/hierarchy3"/>
    <dgm:cxn modelId="{F3627659-1EF8-4196-8CAA-342011AAD93D}" type="presParOf" srcId="{5EA21CF6-2366-45CF-8516-62051C2E6D00}" destId="{664DD003-17C8-4E47-9FBF-E39A332623C8}" srcOrd="1" destOrd="0" presId="urn:microsoft.com/office/officeart/2005/8/layout/hierarchy3"/>
    <dgm:cxn modelId="{80B4F909-1BF1-452A-AFBC-AAA433BFFAF2}" type="presParOf" srcId="{7DFAD494-A46C-4D70-B373-5F120597A45F}" destId="{D05BFAE5-6D41-44AA-9B17-07969430522D}" srcOrd="1" destOrd="0" presId="urn:microsoft.com/office/officeart/2005/8/layout/hierarchy3"/>
    <dgm:cxn modelId="{43651853-69B8-4362-99C5-678F1FB4881C}" type="presParOf" srcId="{D05BFAE5-6D41-44AA-9B17-07969430522D}" destId="{F8978C85-918E-45FE-8E86-0B94DC207F2E}" srcOrd="0" destOrd="0" presId="urn:microsoft.com/office/officeart/2005/8/layout/hierarchy3"/>
    <dgm:cxn modelId="{966F78F3-8A14-4ADE-8D8A-D58FC4DAC91B}" type="presParOf" srcId="{D05BFAE5-6D41-44AA-9B17-07969430522D}" destId="{60A72A9E-B1F3-49F0-B022-9125F08DAA76}" srcOrd="1" destOrd="0" presId="urn:microsoft.com/office/officeart/2005/8/layout/hierarchy3"/>
    <dgm:cxn modelId="{C6256760-EC93-4338-B7BB-25B0B3848C95}" type="presParOf" srcId="{D05BFAE5-6D41-44AA-9B17-07969430522D}" destId="{BB56AB1C-3BC2-4164-A2E3-A7D0048635B1}" srcOrd="2" destOrd="0" presId="urn:microsoft.com/office/officeart/2005/8/layout/hierarchy3"/>
    <dgm:cxn modelId="{C5F8AB94-7319-4BDC-81D2-2985AA31AA35}" type="presParOf" srcId="{D05BFAE5-6D41-44AA-9B17-07969430522D}" destId="{AB04DF23-C723-46A0-A540-3D48C780319C}" srcOrd="3" destOrd="0" presId="urn:microsoft.com/office/officeart/2005/8/layout/hierarchy3"/>
    <dgm:cxn modelId="{4448B1F2-0773-421E-B823-5188E065AA94}" type="presParOf" srcId="{D05BFAE5-6D41-44AA-9B17-07969430522D}" destId="{D04E4E4E-64ED-4DCF-AFC9-E125239F7B9C}" srcOrd="4" destOrd="0" presId="urn:microsoft.com/office/officeart/2005/8/layout/hierarchy3"/>
    <dgm:cxn modelId="{8E452898-91C8-45C4-A43F-34B774E62E07}" type="presParOf" srcId="{D05BFAE5-6D41-44AA-9B17-07969430522D}" destId="{123336F6-AB75-46B5-90B9-E48A08D2A3B8}" srcOrd="5" destOrd="0" presId="urn:microsoft.com/office/officeart/2005/8/layout/hierarchy3"/>
    <dgm:cxn modelId="{D16CDD02-999D-4661-9C41-BA85C4E322F1}" type="presParOf" srcId="{E4AEB12B-0A61-40FC-A792-B270CE166AFB}" destId="{7607BCB9-9588-4B5E-8F21-F96014B4B461}" srcOrd="2" destOrd="0" presId="urn:microsoft.com/office/officeart/2005/8/layout/hierarchy3"/>
    <dgm:cxn modelId="{09A94B23-0A97-4CA9-8D80-DB938EB24AE4}" type="presParOf" srcId="{7607BCB9-9588-4B5E-8F21-F96014B4B461}" destId="{4BFD5F2C-2EC8-4577-A2A5-9DB9CF3119AC}" srcOrd="0" destOrd="0" presId="urn:microsoft.com/office/officeart/2005/8/layout/hierarchy3"/>
    <dgm:cxn modelId="{05126ACD-3336-43DD-9FCC-2846E712982B}" type="presParOf" srcId="{4BFD5F2C-2EC8-4577-A2A5-9DB9CF3119AC}" destId="{819FF964-6672-4657-8D20-CA2C8C437AEA}" srcOrd="0" destOrd="0" presId="urn:microsoft.com/office/officeart/2005/8/layout/hierarchy3"/>
    <dgm:cxn modelId="{2FD2EF99-15F0-49CA-A545-F81B225DD238}" type="presParOf" srcId="{4BFD5F2C-2EC8-4577-A2A5-9DB9CF3119AC}" destId="{006116F7-DFBB-4F2A-9CD4-6F381AFF7B1A}" srcOrd="1" destOrd="0" presId="urn:microsoft.com/office/officeart/2005/8/layout/hierarchy3"/>
    <dgm:cxn modelId="{98452227-32CF-4F3B-8D82-66BDBA3B2A74}" type="presParOf" srcId="{7607BCB9-9588-4B5E-8F21-F96014B4B461}" destId="{618C260F-03C5-4247-8003-EAE4DCC8F9DB}" srcOrd="1" destOrd="0" presId="urn:microsoft.com/office/officeart/2005/8/layout/hierarchy3"/>
    <dgm:cxn modelId="{339A7A70-7F3B-48D5-AF1A-0C2D283CFB5A}" type="presParOf" srcId="{618C260F-03C5-4247-8003-EAE4DCC8F9DB}" destId="{F0690765-3D95-47C0-8CBD-EDD356D3BAD7}" srcOrd="0" destOrd="0" presId="urn:microsoft.com/office/officeart/2005/8/layout/hierarchy3"/>
    <dgm:cxn modelId="{ACFD799C-D60B-4CDA-BBBC-B4947AB4307C}" type="presParOf" srcId="{618C260F-03C5-4247-8003-EAE4DCC8F9DB}" destId="{01110EE0-F2BE-43F4-8091-69BDF3B0C6F6}" srcOrd="1" destOrd="0" presId="urn:microsoft.com/office/officeart/2005/8/layout/hierarchy3"/>
    <dgm:cxn modelId="{8C22C6B9-9258-465E-B322-F808A85BDA85}" type="presParOf" srcId="{618C260F-03C5-4247-8003-EAE4DCC8F9DB}" destId="{E43EEA11-CC11-449E-A38A-179C287A6357}" srcOrd="2" destOrd="0" presId="urn:microsoft.com/office/officeart/2005/8/layout/hierarchy3"/>
    <dgm:cxn modelId="{38E9AD53-3BB2-4E3A-A2F1-3FBC9BEB08CA}" type="presParOf" srcId="{618C260F-03C5-4247-8003-EAE4DCC8F9DB}" destId="{F495BB02-2A8E-4044-A2E1-A41BD254BF2C}" srcOrd="3" destOrd="0" presId="urn:microsoft.com/office/officeart/2005/8/layout/hierarchy3"/>
    <dgm:cxn modelId="{2D2C0AD8-F91C-45C7-AA96-1B0F4D559EB9}" type="presParOf" srcId="{618C260F-03C5-4247-8003-EAE4DCC8F9DB}" destId="{EBE22879-DDC1-40A3-A140-445D9809955F}" srcOrd="4" destOrd="0" presId="urn:microsoft.com/office/officeart/2005/8/layout/hierarchy3"/>
    <dgm:cxn modelId="{FFDC4716-F53D-44C0-A1E1-92FEFDB812A3}" type="presParOf" srcId="{618C260F-03C5-4247-8003-EAE4DCC8F9DB}" destId="{A7FD7F78-1210-4347-A999-DA627D1F307B}" srcOrd="5" destOrd="0" presId="urn:microsoft.com/office/officeart/2005/8/layout/hierarchy3"/>
    <dgm:cxn modelId="{01A708CE-FAA6-40D8-A1BB-A6C898D9FDB9}" type="presParOf" srcId="{E4AEB12B-0A61-40FC-A792-B270CE166AFB}" destId="{E66DF2F5-7CFC-46FB-AD1E-0D620CA784EE}" srcOrd="3" destOrd="0" presId="urn:microsoft.com/office/officeart/2005/8/layout/hierarchy3"/>
    <dgm:cxn modelId="{A330C38F-B99B-4FF1-944A-58E1F116D403}" type="presParOf" srcId="{E66DF2F5-7CFC-46FB-AD1E-0D620CA784EE}" destId="{CC3AADAC-B968-449F-9082-B5E3BEC224BE}" srcOrd="0" destOrd="0" presId="urn:microsoft.com/office/officeart/2005/8/layout/hierarchy3"/>
    <dgm:cxn modelId="{9302D375-3AAB-4109-9F77-6D9B78DE65CF}" type="presParOf" srcId="{CC3AADAC-B968-449F-9082-B5E3BEC224BE}" destId="{05F814DB-BA81-489C-8AE0-ADB3A0C45031}" srcOrd="0" destOrd="0" presId="urn:microsoft.com/office/officeart/2005/8/layout/hierarchy3"/>
    <dgm:cxn modelId="{CBAD6662-6D56-40FE-9347-6CD495F8E1F2}" type="presParOf" srcId="{CC3AADAC-B968-449F-9082-B5E3BEC224BE}" destId="{F6AD0011-FEBF-4F7B-8439-0F916380E6EC}" srcOrd="1" destOrd="0" presId="urn:microsoft.com/office/officeart/2005/8/layout/hierarchy3"/>
    <dgm:cxn modelId="{1E5270E7-B30F-46CE-9CA6-677FE99F41EB}" type="presParOf" srcId="{E66DF2F5-7CFC-46FB-AD1E-0D620CA784EE}" destId="{AFC55E58-DCE6-4018-ACAC-448FEAE02801}" srcOrd="1" destOrd="0" presId="urn:microsoft.com/office/officeart/2005/8/layout/hierarchy3"/>
    <dgm:cxn modelId="{950435E6-8A7E-4C2F-A64E-64F91DEB9E43}" type="presParOf" srcId="{AFC55E58-DCE6-4018-ACAC-448FEAE02801}" destId="{7BA5A3B4-8C58-46DA-BC24-7676475CDE48}" srcOrd="0" destOrd="0" presId="urn:microsoft.com/office/officeart/2005/8/layout/hierarchy3"/>
    <dgm:cxn modelId="{F79684B1-43CE-43CA-870F-5F4A95B86D9D}" type="presParOf" srcId="{AFC55E58-DCE6-4018-ACAC-448FEAE02801}" destId="{05D6DB3F-DE54-4451-8968-8D9ABD52832E}" srcOrd="1" destOrd="0" presId="urn:microsoft.com/office/officeart/2005/8/layout/hierarchy3"/>
    <dgm:cxn modelId="{C49A1312-9EF0-4499-8C0C-0565BD2BA591}" type="presParOf" srcId="{AFC55E58-DCE6-4018-ACAC-448FEAE02801}" destId="{F19730AA-8BAE-473E-9CA4-9F7C83D25DBC}" srcOrd="2" destOrd="0" presId="urn:microsoft.com/office/officeart/2005/8/layout/hierarchy3"/>
    <dgm:cxn modelId="{BA045C85-C80D-49AC-8B3D-F9F5949DAE52}" type="presParOf" srcId="{AFC55E58-DCE6-4018-ACAC-448FEAE02801}" destId="{16ED75F0-1950-4A19-8107-4B2E50985931}" srcOrd="3" destOrd="0" presId="urn:microsoft.com/office/officeart/2005/8/layout/hierarchy3"/>
    <dgm:cxn modelId="{D19FDCEB-D96B-4D7B-A576-B038D54BAD2B}" type="presParOf" srcId="{AFC55E58-DCE6-4018-ACAC-448FEAE02801}" destId="{5447163C-B50F-4B2A-98C8-169FD0C8618F}" srcOrd="4" destOrd="0" presId="urn:microsoft.com/office/officeart/2005/8/layout/hierarchy3"/>
    <dgm:cxn modelId="{258CA508-3045-48A5-B0BB-FB23F3F89225}" type="presParOf" srcId="{AFC55E58-DCE6-4018-ACAC-448FEAE02801}" destId="{9C6405AF-0ACF-4A8D-97D1-0B1BA9161C42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8B5B5D-FD4A-4CBE-9D35-B9093391CD4C}">
      <dsp:nvSpPr>
        <dsp:cNvPr id="0" name=""/>
        <dsp:cNvSpPr/>
      </dsp:nvSpPr>
      <dsp:spPr>
        <a:xfrm>
          <a:off x="1423" y="343611"/>
          <a:ext cx="1635695" cy="8178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800" kern="1200" dirty="0"/>
        </a:p>
      </dsp:txBody>
      <dsp:txXfrm>
        <a:off x="1423" y="343611"/>
        <a:ext cx="1635695" cy="817847"/>
      </dsp:txXfrm>
    </dsp:sp>
    <dsp:sp modelId="{A52121A5-C629-48A1-8145-183A4CF17FF8}">
      <dsp:nvSpPr>
        <dsp:cNvPr id="0" name=""/>
        <dsp:cNvSpPr/>
      </dsp:nvSpPr>
      <dsp:spPr>
        <a:xfrm>
          <a:off x="164992" y="1161459"/>
          <a:ext cx="163569" cy="613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3385"/>
              </a:lnTo>
              <a:lnTo>
                <a:pt x="163569" y="6133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E347C3-4A39-4067-BCC1-FCB4FD67E262}">
      <dsp:nvSpPr>
        <dsp:cNvPr id="0" name=""/>
        <dsp:cNvSpPr/>
      </dsp:nvSpPr>
      <dsp:spPr>
        <a:xfrm>
          <a:off x="328562" y="1365921"/>
          <a:ext cx="1308556" cy="8178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800" kern="1200" dirty="0"/>
        </a:p>
      </dsp:txBody>
      <dsp:txXfrm>
        <a:off x="328562" y="1365921"/>
        <a:ext cx="1308556" cy="817847"/>
      </dsp:txXfrm>
    </dsp:sp>
    <dsp:sp modelId="{B664EE87-15EA-4357-8C11-0D34E404D0C7}">
      <dsp:nvSpPr>
        <dsp:cNvPr id="0" name=""/>
        <dsp:cNvSpPr/>
      </dsp:nvSpPr>
      <dsp:spPr>
        <a:xfrm>
          <a:off x="164992" y="1161459"/>
          <a:ext cx="163569" cy="1635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5695"/>
              </a:lnTo>
              <a:lnTo>
                <a:pt x="163569" y="16356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C05DB4-5E67-4C9E-A63D-93A3140315B3}">
      <dsp:nvSpPr>
        <dsp:cNvPr id="0" name=""/>
        <dsp:cNvSpPr/>
      </dsp:nvSpPr>
      <dsp:spPr>
        <a:xfrm>
          <a:off x="328562" y="2388230"/>
          <a:ext cx="1308556" cy="8178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800" kern="1200" dirty="0"/>
        </a:p>
      </dsp:txBody>
      <dsp:txXfrm>
        <a:off x="328562" y="2388230"/>
        <a:ext cx="1308556" cy="817847"/>
      </dsp:txXfrm>
    </dsp:sp>
    <dsp:sp modelId="{ADC218FF-980C-4A83-BEA2-BE15CCA4ACAE}">
      <dsp:nvSpPr>
        <dsp:cNvPr id="0" name=""/>
        <dsp:cNvSpPr/>
      </dsp:nvSpPr>
      <dsp:spPr>
        <a:xfrm>
          <a:off x="164992" y="1161459"/>
          <a:ext cx="163569" cy="2658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8005"/>
              </a:lnTo>
              <a:lnTo>
                <a:pt x="163569" y="26580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ACE6FE-3AFF-47F3-B313-44DEEF1CF7A2}">
      <dsp:nvSpPr>
        <dsp:cNvPr id="0" name=""/>
        <dsp:cNvSpPr/>
      </dsp:nvSpPr>
      <dsp:spPr>
        <a:xfrm>
          <a:off x="328562" y="3410540"/>
          <a:ext cx="1308556" cy="8178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800" kern="1200" dirty="0"/>
        </a:p>
      </dsp:txBody>
      <dsp:txXfrm>
        <a:off x="328562" y="3410540"/>
        <a:ext cx="1308556" cy="817847"/>
      </dsp:txXfrm>
    </dsp:sp>
    <dsp:sp modelId="{4544F752-8BD2-4077-9AD1-96B29DCBD99F}">
      <dsp:nvSpPr>
        <dsp:cNvPr id="0" name=""/>
        <dsp:cNvSpPr/>
      </dsp:nvSpPr>
      <dsp:spPr>
        <a:xfrm>
          <a:off x="2046042" y="343611"/>
          <a:ext cx="1635695" cy="8178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800" kern="1200" dirty="0"/>
        </a:p>
      </dsp:txBody>
      <dsp:txXfrm>
        <a:off x="2046042" y="343611"/>
        <a:ext cx="1635695" cy="817847"/>
      </dsp:txXfrm>
    </dsp:sp>
    <dsp:sp modelId="{F8978C85-918E-45FE-8E86-0B94DC207F2E}">
      <dsp:nvSpPr>
        <dsp:cNvPr id="0" name=""/>
        <dsp:cNvSpPr/>
      </dsp:nvSpPr>
      <dsp:spPr>
        <a:xfrm>
          <a:off x="2209612" y="1161459"/>
          <a:ext cx="163569" cy="613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3385"/>
              </a:lnTo>
              <a:lnTo>
                <a:pt x="163569" y="6133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A72A9E-B1F3-49F0-B022-9125F08DAA76}">
      <dsp:nvSpPr>
        <dsp:cNvPr id="0" name=""/>
        <dsp:cNvSpPr/>
      </dsp:nvSpPr>
      <dsp:spPr>
        <a:xfrm>
          <a:off x="2373181" y="1365921"/>
          <a:ext cx="1308556" cy="8178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800" kern="1200" dirty="0"/>
        </a:p>
      </dsp:txBody>
      <dsp:txXfrm>
        <a:off x="2373181" y="1365921"/>
        <a:ext cx="1308556" cy="817847"/>
      </dsp:txXfrm>
    </dsp:sp>
    <dsp:sp modelId="{BB56AB1C-3BC2-4164-A2E3-A7D0048635B1}">
      <dsp:nvSpPr>
        <dsp:cNvPr id="0" name=""/>
        <dsp:cNvSpPr/>
      </dsp:nvSpPr>
      <dsp:spPr>
        <a:xfrm>
          <a:off x="2209612" y="1161459"/>
          <a:ext cx="163569" cy="1635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5695"/>
              </a:lnTo>
              <a:lnTo>
                <a:pt x="163569" y="16356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04DF23-C723-46A0-A540-3D48C780319C}">
      <dsp:nvSpPr>
        <dsp:cNvPr id="0" name=""/>
        <dsp:cNvSpPr/>
      </dsp:nvSpPr>
      <dsp:spPr>
        <a:xfrm>
          <a:off x="2373181" y="2388230"/>
          <a:ext cx="1308556" cy="8178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800" kern="1200" dirty="0"/>
        </a:p>
      </dsp:txBody>
      <dsp:txXfrm>
        <a:off x="2373181" y="2388230"/>
        <a:ext cx="1308556" cy="817847"/>
      </dsp:txXfrm>
    </dsp:sp>
    <dsp:sp modelId="{D04E4E4E-64ED-4DCF-AFC9-E125239F7B9C}">
      <dsp:nvSpPr>
        <dsp:cNvPr id="0" name=""/>
        <dsp:cNvSpPr/>
      </dsp:nvSpPr>
      <dsp:spPr>
        <a:xfrm>
          <a:off x="2209612" y="1161459"/>
          <a:ext cx="163569" cy="2658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8005"/>
              </a:lnTo>
              <a:lnTo>
                <a:pt x="163569" y="26580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3336F6-AB75-46B5-90B9-E48A08D2A3B8}">
      <dsp:nvSpPr>
        <dsp:cNvPr id="0" name=""/>
        <dsp:cNvSpPr/>
      </dsp:nvSpPr>
      <dsp:spPr>
        <a:xfrm>
          <a:off x="2373181" y="3410540"/>
          <a:ext cx="1308556" cy="8178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800" kern="1200" dirty="0"/>
        </a:p>
      </dsp:txBody>
      <dsp:txXfrm>
        <a:off x="2373181" y="3410540"/>
        <a:ext cx="1308556" cy="817847"/>
      </dsp:txXfrm>
    </dsp:sp>
    <dsp:sp modelId="{819FF964-6672-4657-8D20-CA2C8C437AEA}">
      <dsp:nvSpPr>
        <dsp:cNvPr id="0" name=""/>
        <dsp:cNvSpPr/>
      </dsp:nvSpPr>
      <dsp:spPr>
        <a:xfrm>
          <a:off x="4090661" y="343611"/>
          <a:ext cx="1635695" cy="8178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800" kern="1200" dirty="0"/>
        </a:p>
      </dsp:txBody>
      <dsp:txXfrm>
        <a:off x="4090661" y="343611"/>
        <a:ext cx="1635695" cy="817847"/>
      </dsp:txXfrm>
    </dsp:sp>
    <dsp:sp modelId="{F0690765-3D95-47C0-8CBD-EDD356D3BAD7}">
      <dsp:nvSpPr>
        <dsp:cNvPr id="0" name=""/>
        <dsp:cNvSpPr/>
      </dsp:nvSpPr>
      <dsp:spPr>
        <a:xfrm>
          <a:off x="4254231" y="1161459"/>
          <a:ext cx="163569" cy="613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3385"/>
              </a:lnTo>
              <a:lnTo>
                <a:pt x="163569" y="6133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110EE0-F2BE-43F4-8091-69BDF3B0C6F6}">
      <dsp:nvSpPr>
        <dsp:cNvPr id="0" name=""/>
        <dsp:cNvSpPr/>
      </dsp:nvSpPr>
      <dsp:spPr>
        <a:xfrm>
          <a:off x="4417801" y="1365921"/>
          <a:ext cx="1308556" cy="8178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800" kern="1200" dirty="0"/>
        </a:p>
      </dsp:txBody>
      <dsp:txXfrm>
        <a:off x="4417801" y="1365921"/>
        <a:ext cx="1308556" cy="817847"/>
      </dsp:txXfrm>
    </dsp:sp>
    <dsp:sp modelId="{E43EEA11-CC11-449E-A38A-179C287A6357}">
      <dsp:nvSpPr>
        <dsp:cNvPr id="0" name=""/>
        <dsp:cNvSpPr/>
      </dsp:nvSpPr>
      <dsp:spPr>
        <a:xfrm>
          <a:off x="4254231" y="1161459"/>
          <a:ext cx="163569" cy="1635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5695"/>
              </a:lnTo>
              <a:lnTo>
                <a:pt x="163569" y="16356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95BB02-2A8E-4044-A2E1-A41BD254BF2C}">
      <dsp:nvSpPr>
        <dsp:cNvPr id="0" name=""/>
        <dsp:cNvSpPr/>
      </dsp:nvSpPr>
      <dsp:spPr>
        <a:xfrm>
          <a:off x="4417801" y="2388230"/>
          <a:ext cx="1308556" cy="8178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800" kern="1200" dirty="0"/>
        </a:p>
      </dsp:txBody>
      <dsp:txXfrm>
        <a:off x="4417801" y="2388230"/>
        <a:ext cx="1308556" cy="817847"/>
      </dsp:txXfrm>
    </dsp:sp>
    <dsp:sp modelId="{EBE22879-DDC1-40A3-A140-445D9809955F}">
      <dsp:nvSpPr>
        <dsp:cNvPr id="0" name=""/>
        <dsp:cNvSpPr/>
      </dsp:nvSpPr>
      <dsp:spPr>
        <a:xfrm>
          <a:off x="4254231" y="1161459"/>
          <a:ext cx="163569" cy="2658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8005"/>
              </a:lnTo>
              <a:lnTo>
                <a:pt x="163569" y="26580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FD7F78-1210-4347-A999-DA627D1F307B}">
      <dsp:nvSpPr>
        <dsp:cNvPr id="0" name=""/>
        <dsp:cNvSpPr/>
      </dsp:nvSpPr>
      <dsp:spPr>
        <a:xfrm>
          <a:off x="4417801" y="3410540"/>
          <a:ext cx="1308556" cy="8178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800" kern="1200" dirty="0"/>
        </a:p>
      </dsp:txBody>
      <dsp:txXfrm>
        <a:off x="4417801" y="3410540"/>
        <a:ext cx="1308556" cy="817847"/>
      </dsp:txXfrm>
    </dsp:sp>
    <dsp:sp modelId="{05F814DB-BA81-489C-8AE0-ADB3A0C45031}">
      <dsp:nvSpPr>
        <dsp:cNvPr id="0" name=""/>
        <dsp:cNvSpPr/>
      </dsp:nvSpPr>
      <dsp:spPr>
        <a:xfrm>
          <a:off x="6135281" y="343611"/>
          <a:ext cx="1635695" cy="8178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800" kern="1200" dirty="0"/>
        </a:p>
      </dsp:txBody>
      <dsp:txXfrm>
        <a:off x="6135281" y="343611"/>
        <a:ext cx="1635695" cy="817847"/>
      </dsp:txXfrm>
    </dsp:sp>
    <dsp:sp modelId="{7BA5A3B4-8C58-46DA-BC24-7676475CDE48}">
      <dsp:nvSpPr>
        <dsp:cNvPr id="0" name=""/>
        <dsp:cNvSpPr/>
      </dsp:nvSpPr>
      <dsp:spPr>
        <a:xfrm>
          <a:off x="6298850" y="1161459"/>
          <a:ext cx="163569" cy="613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3385"/>
              </a:lnTo>
              <a:lnTo>
                <a:pt x="163569" y="6133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D6DB3F-DE54-4451-8968-8D9ABD52832E}">
      <dsp:nvSpPr>
        <dsp:cNvPr id="0" name=""/>
        <dsp:cNvSpPr/>
      </dsp:nvSpPr>
      <dsp:spPr>
        <a:xfrm>
          <a:off x="6462420" y="1365921"/>
          <a:ext cx="1308556" cy="8178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800" kern="1200" dirty="0"/>
        </a:p>
      </dsp:txBody>
      <dsp:txXfrm>
        <a:off x="6462420" y="1365921"/>
        <a:ext cx="1308556" cy="817847"/>
      </dsp:txXfrm>
    </dsp:sp>
    <dsp:sp modelId="{F19730AA-8BAE-473E-9CA4-9F7C83D25DBC}">
      <dsp:nvSpPr>
        <dsp:cNvPr id="0" name=""/>
        <dsp:cNvSpPr/>
      </dsp:nvSpPr>
      <dsp:spPr>
        <a:xfrm>
          <a:off x="6298850" y="1161459"/>
          <a:ext cx="163569" cy="1635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5695"/>
              </a:lnTo>
              <a:lnTo>
                <a:pt x="163569" y="16356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D75F0-1950-4A19-8107-4B2E50985931}">
      <dsp:nvSpPr>
        <dsp:cNvPr id="0" name=""/>
        <dsp:cNvSpPr/>
      </dsp:nvSpPr>
      <dsp:spPr>
        <a:xfrm>
          <a:off x="6462420" y="2388230"/>
          <a:ext cx="1308556" cy="8178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800" kern="1200" dirty="0"/>
        </a:p>
      </dsp:txBody>
      <dsp:txXfrm>
        <a:off x="6462420" y="2388230"/>
        <a:ext cx="1308556" cy="817847"/>
      </dsp:txXfrm>
    </dsp:sp>
    <dsp:sp modelId="{5447163C-B50F-4B2A-98C8-169FD0C8618F}">
      <dsp:nvSpPr>
        <dsp:cNvPr id="0" name=""/>
        <dsp:cNvSpPr/>
      </dsp:nvSpPr>
      <dsp:spPr>
        <a:xfrm>
          <a:off x="6298850" y="1161459"/>
          <a:ext cx="163569" cy="2658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8005"/>
              </a:lnTo>
              <a:lnTo>
                <a:pt x="163569" y="26580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405AF-0ACF-4A8D-97D1-0B1BA9161C42}">
      <dsp:nvSpPr>
        <dsp:cNvPr id="0" name=""/>
        <dsp:cNvSpPr/>
      </dsp:nvSpPr>
      <dsp:spPr>
        <a:xfrm>
          <a:off x="6462420" y="3410540"/>
          <a:ext cx="1308556" cy="8178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800" kern="1200" dirty="0"/>
        </a:p>
      </dsp:txBody>
      <dsp:txXfrm>
        <a:off x="6462420" y="3410540"/>
        <a:ext cx="1308556" cy="8178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vgZkm1xWPE" TargetMode="External"/><Relationship Id="rId2" Type="http://schemas.openxmlformats.org/officeDocument/2006/relationships/hyperlink" Target="https://www.youtube.com/watch?v=uGgarx4Rba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rhow.ru/962-kak-iskat-informaciyu-v-internete.html" TargetMode="External"/><Relationship Id="rId5" Type="http://schemas.openxmlformats.org/officeDocument/2006/relationships/hyperlink" Target="https://yourfilms.org/film/399095/" TargetMode="External"/><Relationship Id="rId4" Type="http://schemas.openxmlformats.org/officeDocument/2006/relationships/hyperlink" Target="http://wallpapers.brothersoft.com/coldplay-viva-la-vida-149879-1920x1080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2211102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Some ways to learn English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869160"/>
            <a:ext cx="579755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404664"/>
            <a:ext cx="9144000" cy="5328592"/>
          </a:xfrm>
        </p:spPr>
        <p:txBody>
          <a:bodyPr numCol="2">
            <a:normAutofit fontScale="77500" lnSpcReduction="20000"/>
          </a:bodyPr>
          <a:lstStyle/>
          <a:p>
            <a:pPr marL="273050" indent="-4763">
              <a:buNone/>
            </a:pPr>
            <a:r>
              <a:rPr lang="en-US" dirty="0" smtClean="0"/>
              <a:t>I used to rule the ……………</a:t>
            </a:r>
            <a:br>
              <a:rPr lang="en-US" dirty="0" smtClean="0"/>
            </a:br>
            <a:r>
              <a:rPr lang="en-US" dirty="0" smtClean="0"/>
              <a:t>Seas would rise when I gave the word </a:t>
            </a:r>
            <a:br>
              <a:rPr lang="en-US" dirty="0" smtClean="0"/>
            </a:br>
            <a:r>
              <a:rPr lang="en-US" dirty="0" smtClean="0"/>
              <a:t>Now in the morning I sleep alone </a:t>
            </a:r>
            <a:br>
              <a:rPr lang="en-US" dirty="0" smtClean="0"/>
            </a:br>
            <a:r>
              <a:rPr lang="en-US" dirty="0" smtClean="0"/>
              <a:t>Sweep the streets I used to ………….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used to roll the …………….</a:t>
            </a:r>
            <a:br>
              <a:rPr lang="en-US" dirty="0" smtClean="0"/>
            </a:br>
            <a:r>
              <a:rPr lang="en-US" dirty="0" smtClean="0"/>
              <a:t>Feel the fear in my enemies eyes </a:t>
            </a:r>
            <a:br>
              <a:rPr lang="en-US" dirty="0" smtClean="0"/>
            </a:br>
            <a:r>
              <a:rPr lang="en-US" dirty="0" smtClean="0"/>
              <a:t>Listen as the crowd would sing: </a:t>
            </a:r>
            <a:br>
              <a:rPr lang="en-US" dirty="0" smtClean="0"/>
            </a:br>
            <a:r>
              <a:rPr lang="en-US" dirty="0" smtClean="0"/>
              <a:t>"Now the old king is dead! Long live the king!"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One minute I held the ……………</a:t>
            </a:r>
            <a:br>
              <a:rPr lang="en-US" dirty="0" smtClean="0"/>
            </a:br>
            <a:r>
              <a:rPr lang="en-US" dirty="0" smtClean="0"/>
              <a:t>Next the walls were closed on me </a:t>
            </a:r>
            <a:br>
              <a:rPr lang="en-US" dirty="0" smtClean="0"/>
            </a:br>
            <a:r>
              <a:rPr lang="en-US" dirty="0" smtClean="0"/>
              <a:t>And I discovered that my castles stand </a:t>
            </a:r>
            <a:br>
              <a:rPr lang="en-US" dirty="0" smtClean="0"/>
            </a:br>
            <a:r>
              <a:rPr lang="en-US" dirty="0" smtClean="0"/>
              <a:t>Upon pillars of salt, and pillars of sand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hear Jerusalem bells are ringing </a:t>
            </a:r>
            <a:br>
              <a:rPr lang="en-US" dirty="0" smtClean="0"/>
            </a:br>
            <a:r>
              <a:rPr lang="en-US" dirty="0" smtClean="0"/>
              <a:t>Roman Cavalry choirs are singing </a:t>
            </a:r>
            <a:br>
              <a:rPr lang="en-US" dirty="0" smtClean="0"/>
            </a:br>
            <a:r>
              <a:rPr lang="en-US" dirty="0" smtClean="0"/>
              <a:t>Be my mirror my sword and shield </a:t>
            </a:r>
            <a:br>
              <a:rPr lang="en-US" dirty="0" smtClean="0"/>
            </a:br>
            <a:r>
              <a:rPr lang="en-US" dirty="0" smtClean="0"/>
              <a:t>My ………………………… in a foreign field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For some reason I can not ……………..</a:t>
            </a:r>
            <a:br>
              <a:rPr lang="en-US" dirty="0" smtClean="0"/>
            </a:br>
            <a:r>
              <a:rPr lang="en-US" dirty="0" smtClean="0"/>
              <a:t>Once you know there was never, </a:t>
            </a:r>
            <a:br>
              <a:rPr lang="en-US" dirty="0" smtClean="0"/>
            </a:br>
            <a:r>
              <a:rPr lang="en-US" dirty="0" smtClean="0"/>
              <a:t>never an honest word </a:t>
            </a:r>
            <a:br>
              <a:rPr lang="en-US" dirty="0" smtClean="0"/>
            </a:br>
            <a:r>
              <a:rPr lang="en-US" dirty="0" smtClean="0"/>
              <a:t>That was when I ruled the world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It was the wicked and wild ……………</a:t>
            </a:r>
            <a:br>
              <a:rPr lang="en-US" dirty="0" smtClean="0"/>
            </a:br>
            <a:r>
              <a:rPr lang="en-US" dirty="0" smtClean="0"/>
              <a:t>Blew down the doors to let me in. </a:t>
            </a:r>
            <a:br>
              <a:rPr lang="en-US" dirty="0" smtClean="0"/>
            </a:br>
            <a:r>
              <a:rPr lang="en-US" dirty="0" smtClean="0"/>
              <a:t>Shattered windows and the sound of drums </a:t>
            </a:r>
            <a:br>
              <a:rPr lang="en-US" dirty="0" smtClean="0"/>
            </a:br>
            <a:r>
              <a:rPr lang="en-US" dirty="0" smtClean="0"/>
              <a:t>People could not believe what I'd become </a:t>
            </a:r>
            <a:br>
              <a:rPr lang="en-US" dirty="0" smtClean="0"/>
            </a:br>
            <a:r>
              <a:rPr lang="en-US" dirty="0" smtClean="0"/>
              <a:t>…………………………….. wait </a:t>
            </a:r>
            <a:br>
              <a:rPr lang="en-US" dirty="0" smtClean="0"/>
            </a:br>
            <a:r>
              <a:rPr lang="en-US" dirty="0" smtClean="0"/>
              <a:t>For my head on a silver plate </a:t>
            </a:r>
            <a:br>
              <a:rPr lang="en-US" dirty="0" smtClean="0"/>
            </a:br>
            <a:r>
              <a:rPr lang="en-US" dirty="0" smtClean="0"/>
              <a:t>Just a puppet on a lonely string </a:t>
            </a:r>
            <a:br>
              <a:rPr lang="en-US" dirty="0" smtClean="0"/>
            </a:br>
            <a:r>
              <a:rPr lang="en-US" dirty="0" smtClean="0"/>
              <a:t>Oh who would ever want to be king?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hear Jerusalem bells are ringing </a:t>
            </a:r>
            <a:br>
              <a:rPr lang="en-US" dirty="0" smtClean="0"/>
            </a:br>
            <a:r>
              <a:rPr lang="en-US" dirty="0" smtClean="0"/>
              <a:t>Roman Cavalry choirs are singing </a:t>
            </a:r>
            <a:br>
              <a:rPr lang="en-US" dirty="0" smtClean="0"/>
            </a:br>
            <a:r>
              <a:rPr lang="en-US" dirty="0" smtClean="0"/>
              <a:t>Be my mirror my sword and shield </a:t>
            </a:r>
            <a:br>
              <a:rPr lang="en-US" dirty="0" smtClean="0"/>
            </a:br>
            <a:r>
              <a:rPr lang="en-US" dirty="0" smtClean="0"/>
              <a:t>My ……………………..  in a foreign field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For some reason I can not ………….. </a:t>
            </a:r>
            <a:br>
              <a:rPr lang="en-US" dirty="0" smtClean="0"/>
            </a:br>
            <a:r>
              <a:rPr lang="en-US" dirty="0" smtClean="0"/>
              <a:t>I know Saint Peter won't call my ……….</a:t>
            </a:r>
            <a:br>
              <a:rPr lang="en-US" dirty="0" smtClean="0"/>
            </a:br>
            <a:r>
              <a:rPr lang="en-US" dirty="0" smtClean="0"/>
              <a:t>Never an honest word </a:t>
            </a:r>
            <a:br>
              <a:rPr lang="en-US" dirty="0" smtClean="0"/>
            </a:br>
            <a:r>
              <a:rPr lang="en-US" dirty="0" smtClean="0"/>
              <a:t>And that was when I ruled the world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Объект 3"/>
          <p:cNvSpPr txBox="1">
            <a:spLocks/>
          </p:cNvSpPr>
          <p:nvPr/>
        </p:nvSpPr>
        <p:spPr>
          <a:xfrm>
            <a:off x="107504" y="5733256"/>
            <a:ext cx="936104" cy="4305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own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6372200" y="5877272"/>
            <a:ext cx="1656184" cy="4305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en-US" dirty="0" smtClean="0"/>
              <a:t>Revolutionaries</a:t>
            </a:r>
            <a:endParaRPr lang="ru-RU" dirty="0"/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179512" y="6237312"/>
            <a:ext cx="1008112" cy="4305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wind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2195736" y="5733256"/>
            <a:ext cx="1008112" cy="4305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name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1187624" y="6237312"/>
            <a:ext cx="1080120" cy="4305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dice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3"/>
          <p:cNvSpPr txBox="1">
            <a:spLocks/>
          </p:cNvSpPr>
          <p:nvPr/>
        </p:nvSpPr>
        <p:spPr>
          <a:xfrm>
            <a:off x="3203848" y="5733256"/>
            <a:ext cx="1440160" cy="4305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missionaries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3203848" y="6165304"/>
            <a:ext cx="2160240" cy="4305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missionaries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бъект 3"/>
          <p:cNvSpPr txBox="1">
            <a:spLocks/>
          </p:cNvSpPr>
          <p:nvPr/>
        </p:nvSpPr>
        <p:spPr>
          <a:xfrm>
            <a:off x="1115616" y="5733256"/>
            <a:ext cx="1080120" cy="4305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world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бъект 3"/>
          <p:cNvSpPr txBox="1">
            <a:spLocks/>
          </p:cNvSpPr>
          <p:nvPr/>
        </p:nvSpPr>
        <p:spPr>
          <a:xfrm>
            <a:off x="2267744" y="6237312"/>
            <a:ext cx="792088" cy="4305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key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бъект 3"/>
          <p:cNvSpPr txBox="1">
            <a:spLocks/>
          </p:cNvSpPr>
          <p:nvPr/>
        </p:nvSpPr>
        <p:spPr>
          <a:xfrm>
            <a:off x="5004048" y="5733256"/>
            <a:ext cx="1296144" cy="4305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explain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бъект 3"/>
          <p:cNvSpPr txBox="1">
            <a:spLocks/>
          </p:cNvSpPr>
          <p:nvPr/>
        </p:nvSpPr>
        <p:spPr>
          <a:xfrm>
            <a:off x="5004048" y="6165304"/>
            <a:ext cx="1368152" cy="4305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explain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54868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Viva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la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vida</a:t>
            </a:r>
            <a:r>
              <a:rPr lang="ru-RU" sz="2800" b="1" dirty="0" smtClean="0">
                <a:solidFill>
                  <a:schemeClr val="tx1"/>
                </a:solidFill>
              </a:rPr>
              <a:t> (</a:t>
            </a:r>
            <a:r>
              <a:rPr lang="en-US" sz="2800" b="1" dirty="0" smtClean="0">
                <a:solidFill>
                  <a:schemeClr val="tx1"/>
                </a:solidFill>
              </a:rPr>
              <a:t>Coldplay</a:t>
            </a:r>
            <a:r>
              <a:rPr lang="ru-RU" sz="2800" b="1" dirty="0" smtClean="0">
                <a:solidFill>
                  <a:schemeClr val="tx1"/>
                </a:solidFill>
              </a:rPr>
              <a:t>)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1111E-6 L 0.08264 -0.787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-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3125 L 0.27951 -0.6928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3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2083 L 0.06701 -0.7032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2222E-6 L -2.5E-6 -0.5460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4 -0.02083 L -0.24392 -0.2099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" y="-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0.00023 L -0.26771 -0.1784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5.18519E-6 L 0.7717 -0.86111 " pathEditMode="relative" ptsTypes="AA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1018 L -0.15348 -0.6821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-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4.07407E-6 L 0.21268 -0.461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8.51852E-6 L 0.25208 -0.43055 " pathEditMode="relative" ptsTypes="AA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0.00023 L 0.59861 -0.346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" y="-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Finish the sentences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323528" y="1600200"/>
          <a:ext cx="8568952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6684"/>
                <a:gridCol w="2287146"/>
                <a:gridCol w="5175122"/>
              </a:tblGrid>
              <a:tr h="370840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Now I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know how to 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can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speak about…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understand the</a:t>
                      </a:r>
                      <a:r>
                        <a:rPr lang="en-US" sz="2400" baseline="0" dirty="0" smtClean="0"/>
                        <a:t> information about…</a:t>
                      </a:r>
                    </a:p>
                    <a:p>
                      <a:endParaRPr lang="en-US" sz="2400" baseline="0" dirty="0" smtClean="0"/>
                    </a:p>
                    <a:p>
                      <a:r>
                        <a:rPr lang="en-US" sz="2400" dirty="0" smtClean="0"/>
                        <a:t>explain the problem of…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find necessary information about…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say my opinion about…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7" y="1844824"/>
            <a:ext cx="59766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8000" dirty="0" smtClean="0"/>
              <a:t>Thank </a:t>
            </a:r>
            <a:r>
              <a:rPr lang="ru-RU" sz="8000" dirty="0" smtClean="0"/>
              <a:t> </a:t>
            </a:r>
            <a:r>
              <a:rPr lang="en-US" sz="8000" dirty="0" smtClean="0"/>
              <a:t>you</a:t>
            </a:r>
            <a:r>
              <a:rPr lang="en-US" sz="8000" dirty="0" smtClean="0"/>
              <a:t>!</a:t>
            </a:r>
            <a:endParaRPr lang="ru-RU" sz="8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7724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Ресурсы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424936" cy="532859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Фильм «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Fair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Lady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», режиссер Джордж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Кьюкор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hlinkClick r:id="rId2"/>
              </a:rPr>
              <a:t>https://www.youtube.com/watch?v=uGgarx4RbaQ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Музыкальное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произведение «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Viva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la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vida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»; автор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композитор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исполнитель: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Coldplay;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альбом: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Viva la Vida or Death and All His Friends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smtClean="0">
                <a:hlinkClick r:id="rId3"/>
              </a:rPr>
              <a:t>https://</a:t>
            </a:r>
            <a:r>
              <a:rPr lang="ru-RU" sz="4000" dirty="0" smtClean="0">
                <a:hlinkClick r:id="rId3"/>
              </a:rPr>
              <a:t>www.youtube.com/watch?v=dvgZkm1xWPE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/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Картинки:</a:t>
            </a:r>
          </a:p>
          <a:p>
            <a:pPr algn="just"/>
            <a:r>
              <a:rPr lang="en-US" sz="40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http://wallpapers.brothersoft.com/coldplay-viva-la-vida-149879-1920x1080.html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https://yourfilms.org/film/399095/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http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://</a:t>
            </a:r>
            <a:r>
              <a:rPr lang="en-US" sz="4000" u="sng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mrhow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.</a:t>
            </a:r>
            <a:r>
              <a:rPr lang="en-US" sz="4000" u="sng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ru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/962-</a:t>
            </a:r>
            <a:r>
              <a:rPr lang="en-US" sz="4000" u="sng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kak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-</a:t>
            </a:r>
            <a:r>
              <a:rPr lang="en-US" sz="4000" u="sng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iskat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-</a:t>
            </a:r>
            <a:r>
              <a:rPr lang="en-US" sz="4000" u="sng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informaciyu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-</a:t>
            </a:r>
            <a:r>
              <a:rPr lang="en-US" sz="40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v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-</a:t>
            </a:r>
            <a:r>
              <a:rPr lang="en-US" sz="4000" u="sng" dirty="0" err="1" smtClean="0">
                <a:latin typeface="Times New Roman" pitchFamily="18" charset="0"/>
                <a:cs typeface="Times New Roman" pitchFamily="18" charset="0"/>
                <a:hlinkClick r:id="rId6"/>
              </a:rPr>
              <a:t>internete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.</a:t>
            </a:r>
            <a:r>
              <a:rPr lang="en-US" sz="40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html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4967064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5400" dirty="0">
                <a:latin typeface="Times New Roman"/>
                <a:ea typeface="Calibri"/>
                <a:cs typeface="Times New Roman"/>
              </a:rPr>
              <a:t>Pronunciation</a:t>
            </a:r>
            <a:endParaRPr lang="ru-RU" sz="5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5400" dirty="0">
                <a:latin typeface="Times New Roman"/>
                <a:ea typeface="Calibri"/>
                <a:cs typeface="Times New Roman"/>
              </a:rPr>
              <a:t>Grammar</a:t>
            </a:r>
            <a:endParaRPr lang="ru-RU" sz="5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5400" dirty="0">
                <a:latin typeface="Times New Roman"/>
                <a:ea typeface="Calibri"/>
                <a:cs typeface="Times New Roman"/>
              </a:rPr>
              <a:t>Vocabulary</a:t>
            </a:r>
            <a:endParaRPr lang="ru-RU" sz="5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5400" dirty="0">
                <a:latin typeface="Times New Roman"/>
                <a:ea typeface="Calibri"/>
                <a:cs typeface="Times New Roman"/>
              </a:rPr>
              <a:t>Audition</a:t>
            </a:r>
            <a:endParaRPr lang="ru-RU" sz="5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2051720" y="188640"/>
            <a:ext cx="5400600" cy="1224136"/>
            <a:chOff x="1423" y="343611"/>
            <a:chExt cx="1635695" cy="817847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1423" y="343611"/>
              <a:ext cx="1635695" cy="81784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4400" dirty="0" smtClean="0"/>
                <a:t>Ways to learn English</a:t>
              </a:r>
              <a:endParaRPr lang="ru-RU" sz="4400" dirty="0"/>
            </a:p>
          </p:txBody>
        </p:sp>
        <p:sp>
          <p:nvSpPr>
            <p:cNvPr id="8" name="Скругленный прямоугольник 4"/>
            <p:cNvSpPr/>
            <p:nvPr/>
          </p:nvSpPr>
          <p:spPr>
            <a:xfrm>
              <a:off x="25377" y="367565"/>
              <a:ext cx="1587787" cy="7699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675" tIns="44450" rIns="66675" bIns="44450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500" kern="1200" dirty="0"/>
            </a:p>
          </p:txBody>
        </p:sp>
      </p:grpSp>
      <p:cxnSp>
        <p:nvCxnSpPr>
          <p:cNvPr id="10" name="Прямая соединительная линия 9"/>
          <p:cNvCxnSpPr/>
          <p:nvPr/>
        </p:nvCxnSpPr>
        <p:spPr>
          <a:xfrm>
            <a:off x="3851920" y="141277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267744" y="141277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796136" y="141277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164288" y="141277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4089648" cy="293833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first way - Watching a film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Z:\УКП\урок моя прекрсная леди\0d6fae7d339f8f5ac57430abe52e09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764704"/>
            <a:ext cx="3476261" cy="52143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0233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1628800"/>
            <a:ext cx="8280920" cy="4391000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5400" i="1" dirty="0">
                <a:latin typeface="Times New Roman"/>
                <a:ea typeface="MS Mincho"/>
              </a:rPr>
              <a:t>In Hertford, </a:t>
            </a:r>
            <a:r>
              <a:rPr lang="en-US" sz="5400" i="1" dirty="0" smtClean="0">
                <a:latin typeface="Times New Roman"/>
                <a:ea typeface="MS Mincho"/>
              </a:rPr>
              <a:t>Hereford </a:t>
            </a:r>
            <a:r>
              <a:rPr lang="en-US" sz="5400" i="1" dirty="0">
                <a:latin typeface="Times New Roman"/>
                <a:ea typeface="MS Mincho"/>
              </a:rPr>
              <a:t>and </a:t>
            </a:r>
            <a:r>
              <a:rPr lang="en-US" sz="5400" i="1" dirty="0" err="1">
                <a:latin typeface="Times New Roman"/>
                <a:ea typeface="MS Mincho"/>
              </a:rPr>
              <a:t>Hampsire</a:t>
            </a:r>
            <a:r>
              <a:rPr lang="en-US" sz="5400" i="1" dirty="0">
                <a:latin typeface="Times New Roman"/>
                <a:ea typeface="MS Mincho"/>
              </a:rPr>
              <a:t> </a:t>
            </a:r>
            <a:r>
              <a:rPr lang="en-US" sz="5400" i="1" dirty="0" smtClean="0">
                <a:latin typeface="Times New Roman"/>
                <a:ea typeface="MS Mincho"/>
              </a:rPr>
              <a:t>hurricanes </a:t>
            </a:r>
            <a:r>
              <a:rPr lang="en-US" sz="5400" i="1" dirty="0">
                <a:latin typeface="Times New Roman"/>
                <a:ea typeface="MS Mincho"/>
              </a:rPr>
              <a:t>hardly ever happen.</a:t>
            </a:r>
            <a:endParaRPr lang="ru-RU" sz="5400" i="1" dirty="0">
              <a:latin typeface="Times New Roman"/>
              <a:ea typeface="MS Mincho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9146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1556792"/>
            <a:ext cx="8003232" cy="44630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i="1" dirty="0">
                <a:latin typeface="Times New Roman" pitchFamily="18" charset="0"/>
                <a:cs typeface="Times New Roman" pitchFamily="18" charset="0"/>
              </a:rPr>
              <a:t>With blackest moss, </a:t>
            </a:r>
            <a:endParaRPr lang="ru-RU" sz="5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5400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5400" i="1" dirty="0">
                <a:latin typeface="Times New Roman" pitchFamily="18" charset="0"/>
                <a:cs typeface="Times New Roman" pitchFamily="18" charset="0"/>
              </a:rPr>
              <a:t>flower pots were thickly crusted one and all.</a:t>
            </a:r>
            <a:endParaRPr lang="ru-RU" sz="5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9273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8483901"/>
              </p:ext>
            </p:extLst>
          </p:nvPr>
        </p:nvGraphicFramePr>
        <p:xfrm>
          <a:off x="467544" y="332656"/>
          <a:ext cx="8208912" cy="4824536"/>
        </p:xfrm>
        <a:graphic>
          <a:graphicData uri="http://schemas.openxmlformats.org/drawingml/2006/table">
            <a:tbl>
              <a:tblPr/>
              <a:tblGrid>
                <a:gridCol w="2232248"/>
                <a:gridCol w="1872208"/>
                <a:gridCol w="2016224"/>
                <a:gridCol w="2088232"/>
              </a:tblGrid>
              <a:tr h="13321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             Ways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Skills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The 1</a:t>
                      </a:r>
                      <a:r>
                        <a:rPr lang="en-US" sz="2400" baseline="30000" dirty="0">
                          <a:latin typeface="Times New Roman"/>
                          <a:ea typeface="Calibri"/>
                          <a:cs typeface="Times New Roman"/>
                        </a:rPr>
                        <a:t>st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  way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Watching 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film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The 2</a:t>
                      </a:r>
                      <a:r>
                        <a:rPr lang="en-US" sz="2400" baseline="30000" dirty="0">
                          <a:latin typeface="Times New Roman"/>
                          <a:ea typeface="Calibri"/>
                          <a:cs typeface="Times New Roman"/>
                        </a:rPr>
                        <a:t>nd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 way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Searching in the Internet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The 3</a:t>
                      </a:r>
                      <a:r>
                        <a:rPr lang="en-US" sz="2400" baseline="30000" dirty="0">
                          <a:latin typeface="Times New Roman"/>
                          <a:ea typeface="Calibri"/>
                          <a:cs typeface="Times New Roman"/>
                        </a:rPr>
                        <a:t>rd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 way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Listening to 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a song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Pronunciation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   ----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Grammar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----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Vocabulary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Audition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    ----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Score</a:t>
                      </a:r>
                      <a:endParaRPr lang="ru-RU" sz="2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95536" y="5292788"/>
            <a:ext cx="518457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point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sat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points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good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points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excellent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683568" y="1700808"/>
            <a:ext cx="3816424" cy="4030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The second way - </a:t>
            </a:r>
            <a:r>
              <a:rPr lang="en-US" sz="4000" dirty="0"/>
              <a:t>Searching in the Internet</a:t>
            </a:r>
            <a:endParaRPr lang="ru-RU" sz="4000" dirty="0"/>
          </a:p>
        </p:txBody>
      </p:sp>
      <p:pic>
        <p:nvPicPr>
          <p:cNvPr id="2050" name="Picture 2" descr="Z:\УКП\урок моя прекрсная леди\1327346172_kak-iskat-informaciyu-v-internet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556792"/>
            <a:ext cx="5006036" cy="41764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81021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412776"/>
            <a:ext cx="401764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</a:t>
            </a:r>
            <a:r>
              <a:rPr lang="en-US" sz="4000" dirty="0" smtClean="0"/>
              <a:t>The 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 way</a:t>
            </a:r>
            <a:r>
              <a:rPr lang="ru-RU" sz="4000" dirty="0" smtClean="0"/>
              <a:t> - </a:t>
            </a:r>
            <a:r>
              <a:rPr lang="en-US" sz="4000" dirty="0" smtClean="0"/>
              <a:t>Listening to a song</a:t>
            </a:r>
            <a:endParaRPr lang="ru-RU" sz="4000" dirty="0"/>
          </a:p>
        </p:txBody>
      </p:sp>
      <p:pic>
        <p:nvPicPr>
          <p:cNvPr id="3074" name="Picture 2" descr="Z:\УКП\урок моя прекрсная леди\coldplay-viva-la-vida_149879-1920x10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556792"/>
            <a:ext cx="5040559" cy="28353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6571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363</TotalTime>
  <Words>246</Words>
  <Application>Microsoft Office PowerPoint</Application>
  <PresentationFormat>Экран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Some ways to learn English </vt:lpstr>
      <vt:lpstr>Слайд 2</vt:lpstr>
      <vt:lpstr>Слайд 3</vt:lpstr>
      <vt:lpstr>The first way - Watching a film</vt:lpstr>
      <vt:lpstr>Слайд 5</vt:lpstr>
      <vt:lpstr>Слайд 6</vt:lpstr>
      <vt:lpstr>Слайд 7</vt:lpstr>
      <vt:lpstr>Слайд 8</vt:lpstr>
      <vt:lpstr>Слайд 9</vt:lpstr>
      <vt:lpstr>Viva la vida (Coldplay)</vt:lpstr>
      <vt:lpstr>Finish the sentences</vt:lpstr>
      <vt:lpstr>Слайд 12</vt:lpstr>
      <vt:lpstr>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ways to learn English</dc:title>
  <dc:creator>Peter</dc:creator>
  <cp:lastModifiedBy>Жук К.И.</cp:lastModifiedBy>
  <cp:revision>33</cp:revision>
  <dcterms:modified xsi:type="dcterms:W3CDTF">2018-05-22T06:05:50Z</dcterms:modified>
</cp:coreProperties>
</file>