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0A4041B-D1AB-42D4-BEAF-1088B75F3174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1" y="188640"/>
            <a:ext cx="87484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023920" cy="63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4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01722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0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1305255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31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37726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4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305255" cy="69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2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0945216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49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3</cp:revision>
  <dcterms:created xsi:type="dcterms:W3CDTF">2015-03-29T14:00:23Z</dcterms:created>
  <dcterms:modified xsi:type="dcterms:W3CDTF">2015-03-29T14:13:06Z</dcterms:modified>
</cp:coreProperties>
</file>