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71" r:id="rId25"/>
    <p:sldId id="272" r:id="rId26"/>
    <p:sldId id="282" r:id="rId27"/>
    <p:sldId id="273" r:id="rId28"/>
    <p:sldId id="284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44278-0846-4128-83BF-ACAE9186B206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50FE4-8D47-41DE-9CBD-1B2FC5C3BE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50FE4-8D47-41DE-9CBD-1B2FC5C3BE7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218194-1BE3-42E0-B323-13A329958AC8}" type="datetimeFigureOut">
              <a:rPr lang="ru-RU" smtClean="0"/>
              <a:pPr/>
              <a:t>02.06.2015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4F5F4DD-94A4-4BEF-9BED-35ADC7B6C7B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851648" cy="1828800"/>
          </a:xfrm>
        </p:spPr>
        <p:txBody>
          <a:bodyPr/>
          <a:lstStyle/>
          <a:p>
            <a:pPr algn="ctr"/>
            <a:r>
              <a:rPr lang="ru-RU" dirty="0" smtClean="0"/>
              <a:t>Что? Где? Когда?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8287072" cy="17526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«Столицы стран Зарубежной Европы»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 правом, высоком берегу Дуная, еще за 2 века до нашей эры было римское военное поселение </a:t>
            </a:r>
            <a:r>
              <a:rPr lang="ru-RU" dirty="0" err="1" smtClean="0"/>
              <a:t>Аквинкум</a:t>
            </a:r>
            <a:r>
              <a:rPr lang="ru-RU" dirty="0" smtClean="0"/>
              <a:t>.  </a:t>
            </a:r>
            <a:r>
              <a:rPr lang="ru-RU" dirty="0" err="1" smtClean="0"/>
              <a:t>Пешт</a:t>
            </a:r>
            <a:r>
              <a:rPr lang="ru-RU" dirty="0" smtClean="0"/>
              <a:t> возник как самостоятельный город на левом, низменном берегу Дуная в </a:t>
            </a:r>
            <a:r>
              <a:rPr lang="en-US" dirty="0" smtClean="0"/>
              <a:t>XIII </a:t>
            </a:r>
            <a:r>
              <a:rPr lang="ru-RU" dirty="0" smtClean="0"/>
              <a:t>веке. В 1872 году оба города были объединены в один. Сейчас этот город – столица с населением более 2 </a:t>
            </a:r>
            <a:r>
              <a:rPr lang="ru-RU" dirty="0" smtClean="0"/>
              <a:t>млн. </a:t>
            </a:r>
            <a:r>
              <a:rPr lang="ru-RU" dirty="0" smtClean="0"/>
              <a:t>человек, что составляет почти пятую часть населения страны. На Замковой горе сохранились старинные дома и улочки, остатки средневековых крепостей, стен и башен. В маленьком домике «</a:t>
            </a:r>
            <a:r>
              <a:rPr lang="ru-RU" dirty="0" err="1" smtClean="0"/>
              <a:t>Русвурм</a:t>
            </a:r>
            <a:r>
              <a:rPr lang="ru-RU" dirty="0" smtClean="0"/>
              <a:t>» создан музей кондитерского искусства.</a:t>
            </a: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ru-RU" dirty="0" smtClean="0"/>
              <a:t>Будапешт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3000" y="1972469"/>
            <a:ext cx="6858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6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Крупнейший город страны, расположенный на реке Шпрее. После поражения во второй мировой войне был временно поставлен под совместное управление четырех держав – СССР, США, Великобритании и Франции. В августе 1961 года была возведена стена, которая разделила город на 2 части – западную и восточную, в начале 90-х годов прошлого века эта стена была разрушена. </a:t>
            </a: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Берлин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90687" y="2201069"/>
            <a:ext cx="57626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7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Порт и столица сомкнулись, по существу, это единый город. Здесь живет более 2 </a:t>
            </a:r>
            <a:r>
              <a:rPr lang="ru-RU" dirty="0" err="1" smtClean="0"/>
              <a:t>млн</a:t>
            </a:r>
            <a:r>
              <a:rPr lang="ru-RU" dirty="0" smtClean="0"/>
              <a:t> человек.  Город белого мрамора. Им обмурованы здания и вымощены тротуары. Это одновременно и самая старая и одна из молодых столиц Европы. Сердце древнего города – Акрополь. В сентябре в этой столице проводится праздник вина, а в марте – карнавал.</a:t>
            </a:r>
            <a:endParaRPr lang="ru-RU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>Афины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6858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852936"/>
            <a:ext cx="6858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 № 8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Название столицы в переводе на </a:t>
            </a:r>
            <a:r>
              <a:rPr lang="ru-RU" dirty="0" err="1" smtClean="0"/>
              <a:t>руский</a:t>
            </a:r>
            <a:r>
              <a:rPr lang="ru-RU" dirty="0" smtClean="0"/>
              <a:t> язык означает «Торговая гавань». В наше время это вполне современный европейский город с широкими улицами, высокими зданиями, бульварами, парками. Но в старинной его части сохранились узенькие улочки и маленькие домики. В столице много озер. Вдоль морского причала идет широкая аллея – излюбленное место для прогулок. У гавани на камне сидит задумчивая бронзовая русалочка из известной сказки Андерсена.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Копенгаген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2592288" cy="218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6858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484784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916832"/>
            <a:ext cx="67607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9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Город возник около 1000 лет назад на правом берегу маленькой реки </a:t>
            </a:r>
            <a:r>
              <a:rPr lang="ru-RU" sz="2800" dirty="0" err="1" smtClean="0"/>
              <a:t>Лоэльв</a:t>
            </a:r>
            <a:r>
              <a:rPr lang="ru-RU" sz="2800" dirty="0" smtClean="0"/>
              <a:t>. Устье этой реки на языке народа этой страны – «ос». «Город у устья реки «</a:t>
            </a:r>
            <a:r>
              <a:rPr lang="ru-RU" sz="2800" dirty="0" err="1" smtClean="0"/>
              <a:t>Ло</a:t>
            </a:r>
            <a:r>
              <a:rPr lang="ru-RU" sz="2800" dirty="0" smtClean="0"/>
              <a:t>» не только промышленный центр, но и крупней порт. В окрестностях столицы находится всемирно известный лесистый холм </a:t>
            </a:r>
            <a:r>
              <a:rPr lang="ru-RU" sz="2800" dirty="0" err="1" smtClean="0"/>
              <a:t>Холменколен</a:t>
            </a:r>
            <a:r>
              <a:rPr lang="ru-RU" sz="2800" dirty="0" smtClean="0"/>
              <a:t>. Здесь проводятся международные соревнования лыжников.</a:t>
            </a:r>
            <a:endParaRPr lang="ru-RU" sz="2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Осло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685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916832"/>
            <a:ext cx="68580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dirty="0" smtClean="0"/>
              <a:t>Вопрос №1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532440" cy="475252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  </a:t>
            </a:r>
            <a:r>
              <a:rPr lang="ru-RU" sz="2800" dirty="0" smtClean="0"/>
              <a:t>Город расположен в живописной местности у подножия горной гряды Альп на берегах реки Дунай. До нашей эры на месте современной столицы располагалось древнее поселение кельтов. В </a:t>
            </a:r>
            <a:r>
              <a:rPr lang="en-US" sz="2800" dirty="0" smtClean="0"/>
              <a:t>I</a:t>
            </a:r>
            <a:r>
              <a:rPr lang="ru-RU" sz="2800" dirty="0" smtClean="0"/>
              <a:t> веке здесь появились римляне, которые построили крупный военный лагерь </a:t>
            </a:r>
            <a:r>
              <a:rPr lang="ru-RU" sz="2800" dirty="0" err="1" smtClean="0"/>
              <a:t>Виндобона</a:t>
            </a:r>
            <a:r>
              <a:rPr lang="ru-RU" sz="2800" dirty="0" smtClean="0"/>
              <a:t>, положивший начало городскому поселению. В настоящее время славится производством изделий «высокой моды».</a:t>
            </a:r>
            <a:endParaRPr lang="ru-RU" sz="2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10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На Висле, в среднем течении, расположена столица. Во время второй мировой войны гитлеровцы разрушили почти весь город. Наиболее замечательные исторические сооружения были восстановлены по чертежам и фотографиям, но большая часть города была отстроена заново. Некоторые уголки старины сохранились. Это Старое </a:t>
            </a:r>
            <a:r>
              <a:rPr lang="ru-RU" dirty="0" smtClean="0"/>
              <a:t>место </a:t>
            </a:r>
            <a:r>
              <a:rPr lang="ru-RU" dirty="0" smtClean="0"/>
              <a:t>– район средневековой застройки с узкими улочками. Здесь находятся памятники Николаю Копернику, Адаму Мицкевичу, костел св.Креста, где погребено сердце Шопена</a:t>
            </a:r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Варшава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2896" y="1935163"/>
            <a:ext cx="625820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11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Столица построена на крутых холмах в устье реки </a:t>
            </a:r>
            <a:r>
              <a:rPr lang="ru-RU" dirty="0" err="1" smtClean="0"/>
              <a:t>Тежу</a:t>
            </a:r>
            <a:r>
              <a:rPr lang="ru-RU" dirty="0" smtClean="0"/>
              <a:t>. Дома словно карабкаются по склонам, образуя узкие извилистые улицы. Много старинных построек. Одна из древних – развалины крепостной стены, воздвигнутой еще вестготами. В большом парке растут самые разнообразные растения – от японского карликового дуба до баобаба. Природные условия делают столицу одним из лучших портов в мире.</a:t>
            </a: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ru-RU" dirty="0" smtClean="0"/>
              <a:t>Лиссабон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268760"/>
            <a:ext cx="666749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68580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052736"/>
            <a:ext cx="6858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12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Этот город расположен на холмистой равнине по берегам реки Тибр. Один из древних городов мира. Здесь находятся архитектурные комплексы разных эпох: руины форумов, Колизей, Пантеон, </a:t>
            </a:r>
            <a:r>
              <a:rPr lang="ru-RU" sz="3200" dirty="0" err="1" smtClean="0"/>
              <a:t>Аппиева</a:t>
            </a:r>
            <a:r>
              <a:rPr lang="ru-RU" sz="3200" dirty="0" smtClean="0"/>
              <a:t> дорога, Триумфальная арка </a:t>
            </a:r>
            <a:r>
              <a:rPr lang="ru-RU" sz="3200" dirty="0" err="1" smtClean="0"/>
              <a:t>Тити</a:t>
            </a:r>
            <a:endParaRPr lang="en-US" sz="3200" dirty="0" smtClean="0"/>
          </a:p>
          <a:p>
            <a:endParaRPr lang="ru-RU" sz="3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Рим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683164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12776"/>
            <a:ext cx="68580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84784"/>
            <a:ext cx="68580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13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месте этого древнего города в древности находилось поселение галлов – Лютеция. Ныне – это признанный законодатель мировой моды. Архитектурный облик города сочетает в себе черты разных столетий и стилей, но сохранил художественное единство. Основные ансамбли: площадь Согласия, Лувр, Елисейские поля, Эйфелева башня. 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ru-RU" dirty="0" smtClean="0"/>
              <a:t>Париж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567716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 14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Город расположен на берегах реки Даугава. Был построен немецкими рыцарями-крестоносцами в 1201 году, которые использовали его как одну из основных баз для агрессии на восток. В </a:t>
            </a:r>
            <a:r>
              <a:rPr lang="en-US" dirty="0" smtClean="0"/>
              <a:t>XVI </a:t>
            </a:r>
            <a:r>
              <a:rPr lang="ru-RU" dirty="0" smtClean="0"/>
              <a:t>веке город подчинялся Ливонскому ордену. С начала 1796 года – центр </a:t>
            </a:r>
            <a:r>
              <a:rPr lang="ru-RU" dirty="0" err="1" smtClean="0"/>
              <a:t>Лифляндской</a:t>
            </a:r>
            <a:r>
              <a:rPr lang="ru-RU" dirty="0" smtClean="0"/>
              <a:t> губернии России. Старая часть города носит облик средневековья. Домский собор с одним из самых больших в мире органов, Орденский замок, музей мореходства.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Рига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849930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217" y="1935163"/>
            <a:ext cx="662556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 №2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Город – крупнейший финансово-торговый центр западного мира после Нью-Йорка. Но в отличие от Нью-Йорка, где сравнительно мало музеев, театров, исторических памятников, этот город – один из самых оживленных культурных и научных центров западной Европы и не уступает в этом отношении Парижу. Городские театры сосредоточены в районе улицы </a:t>
            </a:r>
            <a:r>
              <a:rPr lang="ru-RU" dirty="0" err="1" smtClean="0"/>
              <a:t>Пикаддили</a:t>
            </a:r>
            <a:r>
              <a:rPr lang="ru-RU" dirty="0" smtClean="0"/>
              <a:t>. Здесь их около тридцати. Тут же расположены и крупнейшие  кинотеатры.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Лондон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20565" y="1935163"/>
            <a:ext cx="650287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/>
              <a:t>Вопрос №3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Город лежит как раз на «языковой» границе, на стыке территорий, где употребляются 2 языка – французский и фламандский. Все таблички с названиями улиц и площадей написаны здесь на двух языках. К столице ведет большинство железных дорог и шоссе. Это не только политический и экономический, и культурный центр страны. Здесь живут потомки Тиля Уленшпигеля.</a:t>
            </a:r>
            <a:endParaRPr lang="ru-RU" sz="28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/>
              <a:t>Брюссель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91133" y="1556793"/>
            <a:ext cx="7597291" cy="517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dirty="0" smtClean="0"/>
              <a:t>Вопрос № 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891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Самый крупный город в стране. Расположен в широкой котловине, возник  2000 лет назад у теплого минерального источника. Сначала на этом месте поселилось одно из </a:t>
            </a:r>
            <a:r>
              <a:rPr lang="ru-RU" sz="2800" dirty="0" err="1" smtClean="0"/>
              <a:t>франкийских</a:t>
            </a:r>
            <a:r>
              <a:rPr lang="ru-RU" sz="2800" dirty="0" smtClean="0"/>
              <a:t> племен </a:t>
            </a:r>
            <a:r>
              <a:rPr lang="ru-RU" sz="2800" dirty="0" err="1" smtClean="0"/>
              <a:t>Серды</a:t>
            </a:r>
            <a:r>
              <a:rPr lang="ru-RU" sz="2800" dirty="0" smtClean="0"/>
              <a:t>, их поселок был назван </a:t>
            </a:r>
            <a:r>
              <a:rPr lang="ru-RU" sz="2800" dirty="0" err="1" smtClean="0"/>
              <a:t>Сердикой</a:t>
            </a:r>
            <a:r>
              <a:rPr lang="ru-RU" sz="2800" dirty="0" smtClean="0"/>
              <a:t>. После освобождения страны от турецкого ига</a:t>
            </a:r>
            <a:r>
              <a:rPr lang="en-US" sz="2800" dirty="0" smtClean="0"/>
              <a:t> </a:t>
            </a:r>
            <a:r>
              <a:rPr lang="ru-RU" sz="2800" dirty="0" smtClean="0"/>
              <a:t>поселок был провозглашен ее столицей. На гербе есть надпись: «Растет, но не стареет».</a:t>
            </a:r>
            <a:endParaRPr lang="ru-RU" sz="28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София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4411362" cy="510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250</TotalTime>
  <Words>961</Words>
  <Application>Microsoft Office PowerPoint</Application>
  <PresentationFormat>Экран (4:3)</PresentationFormat>
  <Paragraphs>46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Что? Где? Когда?</vt:lpstr>
      <vt:lpstr>Вопрос №1</vt:lpstr>
      <vt:lpstr>Вена</vt:lpstr>
      <vt:lpstr>Вопрос №2</vt:lpstr>
      <vt:lpstr> Лондон </vt:lpstr>
      <vt:lpstr>Вопрос №3</vt:lpstr>
      <vt:lpstr>Брюссель</vt:lpstr>
      <vt:lpstr>Вопрос № 4</vt:lpstr>
      <vt:lpstr>София</vt:lpstr>
      <vt:lpstr>Вопрос № 5</vt:lpstr>
      <vt:lpstr>Будапешт</vt:lpstr>
      <vt:lpstr>Вопрос № 6</vt:lpstr>
      <vt:lpstr>Берлин</vt:lpstr>
      <vt:lpstr>Вопрос № 7</vt:lpstr>
      <vt:lpstr>Афины</vt:lpstr>
      <vt:lpstr>Вопрос № 8</vt:lpstr>
      <vt:lpstr>Копенгаген</vt:lpstr>
      <vt:lpstr>Вопрос № 9</vt:lpstr>
      <vt:lpstr>Осло</vt:lpstr>
      <vt:lpstr>Вопрос № 10</vt:lpstr>
      <vt:lpstr>Варшава</vt:lpstr>
      <vt:lpstr>Вопрос № 11</vt:lpstr>
      <vt:lpstr>Лиссабон</vt:lpstr>
      <vt:lpstr>Вопрос № 12</vt:lpstr>
      <vt:lpstr>Рим</vt:lpstr>
      <vt:lpstr>Вопрос № 13</vt:lpstr>
      <vt:lpstr>Париж</vt:lpstr>
      <vt:lpstr>Вопрос № 14</vt:lpstr>
      <vt:lpstr>Рига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Что? Где? Когда?</dc:title>
  <dc:creator>www.PHILka.RU</dc:creator>
  <cp:lastModifiedBy>jukki</cp:lastModifiedBy>
  <cp:revision>30</cp:revision>
  <dcterms:created xsi:type="dcterms:W3CDTF">2015-01-31T04:26:26Z</dcterms:created>
  <dcterms:modified xsi:type="dcterms:W3CDTF">2015-06-02T05:11:43Z</dcterms:modified>
</cp:coreProperties>
</file>