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0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7DE1-79D0-49A3-B793-3986E341205C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BC8D39-3563-40D5-888C-1D90BB0FA74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7DE1-79D0-49A3-B793-3986E341205C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8D39-3563-40D5-888C-1D90BB0FA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7DE1-79D0-49A3-B793-3986E341205C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8D39-3563-40D5-888C-1D90BB0FA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C57DE1-79D0-49A3-B793-3986E341205C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1BC8D39-3563-40D5-888C-1D90BB0FA74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7DE1-79D0-49A3-B793-3986E341205C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8D39-3563-40D5-888C-1D90BB0FA7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7DE1-79D0-49A3-B793-3986E341205C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8D39-3563-40D5-888C-1D90BB0FA7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8D39-3563-40D5-888C-1D90BB0FA7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7DE1-79D0-49A3-B793-3986E341205C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7DE1-79D0-49A3-B793-3986E341205C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8D39-3563-40D5-888C-1D90BB0FA7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7DE1-79D0-49A3-B793-3986E341205C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8D39-3563-40D5-888C-1D90BB0FA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C57DE1-79D0-49A3-B793-3986E341205C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BC8D39-3563-40D5-888C-1D90BB0FA7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7DE1-79D0-49A3-B793-3986E341205C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BC8D39-3563-40D5-888C-1D90BB0FA7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C57DE1-79D0-49A3-B793-3986E341205C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1BC8D39-3563-40D5-888C-1D90BB0FA74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uidechina.ru/wp-content/uploads/2011/12/otdyh-v-kitae-21.jpg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050.radikal.ru/0804/68/21144d971b4c.jpg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omantalks.ru/uploads/post-54355-1306735870_thumb.jpg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ell.ru/upload/iblock/5aa/5aa2c51926269a762d325709a30b4c5c.jpg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oto-prikol.net/uploads/posts/2010-12/thumbs/1293037021_foto-prikol.net_ochen-vysokiy-i-bolshoy-most-zototye-vorota.jpg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1.liveinternet.ru/images/attach/c/0/52/98/52098234_Slayd13.JPG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0.liveinternet.ru/images/attach/c/2/68/209/68209812_che_gevara.jpg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0.liveinternet.ru/images/attach/c/1/58/914/58914717_.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du.jobsmarket.ru/images/for_news/1db7ca437c43da209fd5e5fd83ae0713-800x600.jpg" TargetMode="Externa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traveltimeonline.com/wp-content/uploads/2012/10/LiberiyaMonroviyastranaAfrika2-500x351.jpg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hoto.kuda.ua/wp-content/images/iceland/D4EEF2EEE3F0E0F4E8FF20C8F1EBE0EDE4E8E82E20C8F1EBE0EDE4E8FF2DF1F2F0E0EDE020C1EEEBFCF8EEE3EE20C3E5E9E7E5F0E0.jpg" TargetMode="Externa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ees.eu/uploads/pics/singapur_01.jpg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011.radikal.ru/i318/1202/8a/e45aaf7d9182.jpg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002.radikal.ru/i198/1010/cf/ff034330fe70.jpg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490.photobucket.com/albums/rr264/greendollar12/Colombia_coa.png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7200" dirty="0" smtClean="0"/>
              <a:t>Страны мира.</a:t>
            </a:r>
            <a:endParaRPr lang="ru-RU" sz="72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491212"/>
          </a:xfrm>
        </p:spPr>
        <p:txBody>
          <a:bodyPr/>
          <a:lstStyle/>
          <a:p>
            <a:r>
              <a:rPr lang="ru-RU" dirty="0" smtClean="0"/>
              <a:t>Игра «Что? Где? Когда?»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4800" dirty="0" smtClean="0"/>
              <a:t>        </a:t>
            </a:r>
            <a:r>
              <a:rPr lang="ru-RU" sz="4000" dirty="0" smtClean="0"/>
              <a:t>В </a:t>
            </a:r>
            <a:r>
              <a:rPr lang="ru-RU" sz="4000" dirty="0"/>
              <a:t>какой стране впервые стали использовать бумажные деньги:</a:t>
            </a:r>
          </a:p>
          <a:p>
            <a:pPr lvl="0"/>
            <a:r>
              <a:rPr lang="ru-RU" dirty="0"/>
              <a:t>Индия</a:t>
            </a:r>
          </a:p>
          <a:p>
            <a:pPr lvl="0"/>
            <a:r>
              <a:rPr lang="ru-RU" dirty="0"/>
              <a:t>Япония</a:t>
            </a:r>
          </a:p>
          <a:p>
            <a:pPr lvl="0"/>
            <a:r>
              <a:rPr lang="ru-RU" dirty="0"/>
              <a:t>Китай</a:t>
            </a:r>
          </a:p>
          <a:p>
            <a:pPr lvl="0"/>
            <a:r>
              <a:rPr lang="ru-RU" dirty="0"/>
              <a:t>Монголия </a:t>
            </a:r>
          </a:p>
          <a:p>
            <a:pPr lvl="0"/>
            <a:endParaRPr lang="ru-RU" sz="6000" dirty="0"/>
          </a:p>
          <a:p>
            <a:pPr marL="0" lvl="0" indent="342900">
              <a:spcBef>
                <a:spcPts val="0"/>
              </a:spcBef>
              <a:buNone/>
            </a:pPr>
            <a:endParaRPr lang="ru-RU" sz="6000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Вопрос №5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www.guidechina.ru/wp-content/uploads/2011/12/otdyh-v-kitae-21.jpg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75855" y="476672"/>
            <a:ext cx="5616623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51520" y="1340768"/>
            <a:ext cx="3008313" cy="4691063"/>
          </a:xfrm>
        </p:spPr>
        <p:txBody>
          <a:bodyPr/>
          <a:lstStyle/>
          <a:p>
            <a:r>
              <a:rPr lang="ru-RU" sz="5400" dirty="0"/>
              <a:t>Китай, </a:t>
            </a:r>
            <a:endParaRPr lang="ru-RU" sz="5400" dirty="0" smtClean="0"/>
          </a:p>
          <a:p>
            <a:r>
              <a:rPr lang="ru-RU" sz="5400" dirty="0" smtClean="0"/>
              <a:t>в </a:t>
            </a:r>
            <a:r>
              <a:rPr lang="en-US" sz="5400" dirty="0"/>
              <a:t>X </a:t>
            </a:r>
            <a:r>
              <a:rPr lang="ru-RU" sz="5400" dirty="0" smtClean="0"/>
              <a:t>в. н.э</a:t>
            </a:r>
            <a:r>
              <a:rPr lang="ru-RU" sz="5400" dirty="0"/>
              <a:t>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3008313" cy="851694"/>
          </a:xfrm>
        </p:spPr>
        <p:txBody>
          <a:bodyPr/>
          <a:lstStyle/>
          <a:p>
            <a:pPr algn="ctr"/>
            <a:r>
              <a:rPr lang="ru-RU" dirty="0" smtClean="0"/>
              <a:t>Ответ: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800" dirty="0" smtClean="0"/>
              <a:t>        </a:t>
            </a:r>
            <a:r>
              <a:rPr lang="ru-RU" sz="4000" dirty="0"/>
              <a:t>К какой стране существует обычай, при котором вдова заживо сгорает в погребальном костре с мужем?</a:t>
            </a:r>
          </a:p>
          <a:p>
            <a:r>
              <a:rPr lang="ru-RU" sz="4000" dirty="0" smtClean="0"/>
              <a:t>Китай</a:t>
            </a:r>
            <a:endParaRPr lang="ru-RU" sz="4000" dirty="0"/>
          </a:p>
          <a:p>
            <a:r>
              <a:rPr lang="ru-RU" sz="4000" dirty="0" smtClean="0"/>
              <a:t>Индия</a:t>
            </a:r>
            <a:endParaRPr lang="ru-RU" sz="4000" dirty="0"/>
          </a:p>
          <a:p>
            <a:r>
              <a:rPr lang="ru-RU" sz="4000" dirty="0" smtClean="0"/>
              <a:t>Непал</a:t>
            </a:r>
            <a:endParaRPr lang="ru-RU" sz="4000" dirty="0"/>
          </a:p>
          <a:p>
            <a:r>
              <a:rPr lang="ru-RU" sz="4000" dirty="0" smtClean="0"/>
              <a:t>Мьянма</a:t>
            </a:r>
            <a:endParaRPr lang="ru-RU" sz="4000" dirty="0"/>
          </a:p>
          <a:p>
            <a:pPr lvl="0"/>
            <a:endParaRPr lang="ru-RU" dirty="0"/>
          </a:p>
          <a:p>
            <a:pPr lvl="0"/>
            <a:endParaRPr lang="ru-RU" sz="6000" dirty="0"/>
          </a:p>
          <a:p>
            <a:pPr marL="0" lvl="0" indent="342900">
              <a:spcBef>
                <a:spcPts val="0"/>
              </a:spcBef>
              <a:buNone/>
            </a:pPr>
            <a:endParaRPr lang="ru-RU" sz="6000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Вопрос №6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i050.radikal.ru/0804/68/21144d971b4c.jpg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7544" y="908720"/>
            <a:ext cx="5609059" cy="51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300192" y="1196752"/>
            <a:ext cx="2465856" cy="5328592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0" b="1" i="1" dirty="0"/>
              <a:t>Индия,</a:t>
            </a:r>
            <a:r>
              <a:rPr lang="ru-RU" sz="10000" dirty="0"/>
              <a:t> </a:t>
            </a:r>
            <a:endParaRPr lang="ru-RU" sz="100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dirty="0" smtClean="0"/>
              <a:t>где </a:t>
            </a:r>
            <a:r>
              <a:rPr lang="ru-RU" sz="4000" dirty="0"/>
              <a:t>ежегодно </a:t>
            </a:r>
            <a:r>
              <a:rPr lang="ru-RU" sz="4000" dirty="0" smtClean="0"/>
              <a:t>и в </a:t>
            </a:r>
            <a:r>
              <a:rPr lang="ru-RU" sz="4000" dirty="0"/>
              <a:t>наши дни сгорает в кострах несколько тысяч вдов, несмотря на официальные запреты. Так, в гигантском костре махараджи </a:t>
            </a:r>
            <a:r>
              <a:rPr lang="ru-RU" sz="4000" dirty="0" err="1"/>
              <a:t>Виджаянагара</a:t>
            </a:r>
            <a:r>
              <a:rPr lang="ru-RU" sz="4000" dirty="0"/>
              <a:t> одновременно нашли смерть 3 тысячи его жен и наложниц. В 1833 г. С телом раджи </a:t>
            </a:r>
            <a:r>
              <a:rPr lang="ru-RU" sz="4000" dirty="0" err="1"/>
              <a:t>Идара</a:t>
            </a:r>
            <a:r>
              <a:rPr lang="ru-RU" sz="4000" dirty="0"/>
              <a:t> были сожжены его 7 жен, 2 наложницы, 4 служанки и верный слуга.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667544"/>
          </a:xfrm>
        </p:spPr>
        <p:txBody>
          <a:bodyPr/>
          <a:lstStyle/>
          <a:p>
            <a:pPr algn="ctr"/>
            <a:r>
              <a:rPr lang="ru-RU" dirty="0" smtClean="0"/>
              <a:t>Ответ: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sz="4800" dirty="0" smtClean="0"/>
              <a:t>        </a:t>
            </a:r>
            <a:r>
              <a:rPr lang="ru-RU" sz="3600" dirty="0"/>
              <a:t>История какого государства началась с того, что 11 английских судов, проплыв 8 месяцев и 1 неделю, в январе 1788 г. высадили  на берег 756 арестантов, а также солдат охраны, тогда же был поднят британский флаг?</a:t>
            </a:r>
          </a:p>
          <a:p>
            <a:pPr lvl="0"/>
            <a:r>
              <a:rPr lang="ru-RU" sz="3600" dirty="0"/>
              <a:t>Новая Зеландия</a:t>
            </a:r>
          </a:p>
          <a:p>
            <a:pPr lvl="0"/>
            <a:r>
              <a:rPr lang="ru-RU" sz="3600" dirty="0"/>
              <a:t>ЮАР</a:t>
            </a:r>
          </a:p>
          <a:p>
            <a:pPr lvl="0"/>
            <a:r>
              <a:rPr lang="ru-RU" sz="3600" dirty="0"/>
              <a:t>Австралия</a:t>
            </a:r>
          </a:p>
          <a:p>
            <a:pPr lvl="0"/>
            <a:r>
              <a:rPr lang="ru-RU" sz="3600" dirty="0"/>
              <a:t>Коста-Рика</a:t>
            </a:r>
          </a:p>
          <a:p>
            <a:pPr lvl="0"/>
            <a:endParaRPr lang="ru-RU" sz="4000" dirty="0"/>
          </a:p>
          <a:p>
            <a:endParaRPr lang="ru-RU" sz="4000" dirty="0"/>
          </a:p>
          <a:p>
            <a:pPr lvl="0"/>
            <a:endParaRPr lang="ru-RU" dirty="0"/>
          </a:p>
          <a:p>
            <a:pPr lvl="0"/>
            <a:endParaRPr lang="ru-RU" sz="6000" dirty="0"/>
          </a:p>
          <a:p>
            <a:pPr marL="0" lvl="0" indent="342900">
              <a:spcBef>
                <a:spcPts val="0"/>
              </a:spcBef>
              <a:buNone/>
            </a:pPr>
            <a:endParaRPr lang="ru-RU" sz="6000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Вопрос №7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womantalks.ru/uploads/post-54355-1306735870_thumb.jpg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7544" y="1340768"/>
            <a:ext cx="549510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156176" y="1196752"/>
            <a:ext cx="2609872" cy="460851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5100" b="1" i="1" dirty="0"/>
              <a:t>Австралия</a:t>
            </a:r>
            <a:r>
              <a:rPr lang="ru-RU" sz="5100" b="1" i="1" dirty="0" smtClean="0"/>
              <a:t>.</a:t>
            </a:r>
          </a:p>
          <a:p>
            <a:r>
              <a:rPr lang="ru-RU" sz="3800" dirty="0" smtClean="0"/>
              <a:t>Население </a:t>
            </a:r>
            <a:r>
              <a:rPr lang="ru-RU" sz="3800" dirty="0"/>
              <a:t>Австралии состоит из потомков каторжан, эмигрировав со всех концов Земли и 1% аборигенов.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pPr algn="ctr"/>
            <a:r>
              <a:rPr lang="ru-RU" dirty="0" smtClean="0"/>
              <a:t>Ответ: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sz="4800" dirty="0" smtClean="0"/>
              <a:t>     </a:t>
            </a:r>
            <a:r>
              <a:rPr lang="ru-RU" sz="4400" dirty="0"/>
              <a:t>Территория какого европейского государства около пяти веков была независима, 180 лет была испанским владением, 100 лет – французским, затем 17 лет – снова испанским, следующие 80 лет – австрийским, затем 20 лет – опять французским, а после поражения Наполеона стала вновь независимой? </a:t>
            </a:r>
          </a:p>
          <a:p>
            <a:pPr lvl="0"/>
            <a:r>
              <a:rPr lang="ru-RU" sz="4400" dirty="0"/>
              <a:t>Монако</a:t>
            </a:r>
          </a:p>
          <a:p>
            <a:pPr lvl="0"/>
            <a:r>
              <a:rPr lang="ru-RU" sz="4400" dirty="0"/>
              <a:t>Сан-Марино</a:t>
            </a:r>
          </a:p>
          <a:p>
            <a:pPr lvl="0"/>
            <a:r>
              <a:rPr lang="ru-RU" sz="4400" dirty="0"/>
              <a:t>Люксембург</a:t>
            </a:r>
          </a:p>
          <a:p>
            <a:pPr lvl="0"/>
            <a:r>
              <a:rPr lang="ru-RU" sz="4400" dirty="0"/>
              <a:t>Андорра </a:t>
            </a:r>
          </a:p>
          <a:p>
            <a:pPr lvl="0"/>
            <a:endParaRPr lang="ru-RU" sz="4000" dirty="0"/>
          </a:p>
          <a:p>
            <a:endParaRPr lang="ru-RU" sz="4000" dirty="0"/>
          </a:p>
          <a:p>
            <a:pPr lvl="0"/>
            <a:endParaRPr lang="ru-RU" dirty="0"/>
          </a:p>
          <a:p>
            <a:pPr lvl="0"/>
            <a:endParaRPr lang="ru-RU" sz="6000" dirty="0"/>
          </a:p>
          <a:p>
            <a:pPr marL="0" lvl="0" indent="342900">
              <a:spcBef>
                <a:spcPts val="0"/>
              </a:spcBef>
              <a:buNone/>
            </a:pPr>
            <a:endParaRPr lang="ru-RU" sz="6000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Вопрос №8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well.ru/upload/iblock/5aa/5aa2c51926269a762d325709a30b4c5c.jpg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1560" y="1124744"/>
            <a:ext cx="7776864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555776" y="332656"/>
            <a:ext cx="6138264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/>
              <a:t>Люксембург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pPr algn="ctr"/>
            <a:r>
              <a:rPr lang="ru-RU" dirty="0" smtClean="0"/>
              <a:t>Ответ: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4800" dirty="0" smtClean="0"/>
              <a:t>     </a:t>
            </a:r>
            <a:r>
              <a:rPr lang="ru-RU" dirty="0"/>
              <a:t>Территория какого государства прирастала за счет покупки земли у Франции, Испании, Англии, России и завоеваний у ближайшего соседа?</a:t>
            </a:r>
          </a:p>
          <a:p>
            <a:pPr lvl="0"/>
            <a:r>
              <a:rPr lang="ru-RU" dirty="0"/>
              <a:t>Канада</a:t>
            </a:r>
          </a:p>
          <a:p>
            <a:pPr lvl="0"/>
            <a:r>
              <a:rPr lang="ru-RU" dirty="0"/>
              <a:t>США</a:t>
            </a:r>
          </a:p>
          <a:p>
            <a:pPr lvl="0"/>
            <a:r>
              <a:rPr lang="ru-RU" dirty="0"/>
              <a:t>Венесуэла</a:t>
            </a:r>
          </a:p>
          <a:p>
            <a:pPr lvl="0"/>
            <a:r>
              <a:rPr lang="ru-RU" dirty="0"/>
              <a:t>Бразилия</a:t>
            </a:r>
          </a:p>
          <a:p>
            <a:pPr lvl="0"/>
            <a:endParaRPr lang="ru-RU" sz="4000" dirty="0"/>
          </a:p>
          <a:p>
            <a:endParaRPr lang="ru-RU" sz="4000" dirty="0"/>
          </a:p>
          <a:p>
            <a:pPr lvl="0"/>
            <a:endParaRPr lang="ru-RU" dirty="0"/>
          </a:p>
          <a:p>
            <a:pPr lvl="0"/>
            <a:endParaRPr lang="ru-RU" sz="6000" dirty="0"/>
          </a:p>
          <a:p>
            <a:pPr marL="0" lvl="0" indent="342900">
              <a:spcBef>
                <a:spcPts val="0"/>
              </a:spcBef>
              <a:buNone/>
            </a:pPr>
            <a:endParaRPr lang="ru-RU" sz="6000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Вопрос №9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foto-prikol.net/uploads/posts/2010-12/thumbs/1293037021_foto-prikol.net_ochen-vysokiy-i-bolshoy-most-zototye-vorota.jpg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412776"/>
            <a:ext cx="5482952" cy="42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012160" y="908720"/>
            <a:ext cx="2808312" cy="504056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b="1" i="1" dirty="0"/>
              <a:t>США. </a:t>
            </a:r>
            <a:endParaRPr lang="ru-RU" sz="4000" b="1" i="1" dirty="0" smtClean="0"/>
          </a:p>
          <a:p>
            <a:r>
              <a:rPr lang="ru-RU" sz="2000" dirty="0" smtClean="0"/>
              <a:t>Купили </a:t>
            </a:r>
            <a:r>
              <a:rPr lang="ru-RU" sz="2000" dirty="0"/>
              <a:t>у Франции штаты бассейна Миссисипи, у Испании Флориду,  у Англии северо-западные штаты, у России Аляску, у Мексики были захвачены юго-западные штаты от Калифорнии до Техаса.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/>
          <a:lstStyle/>
          <a:p>
            <a:pPr algn="ctr"/>
            <a:r>
              <a:rPr lang="ru-RU" dirty="0" smtClean="0"/>
              <a:t>Ответ: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В  какой стране нет железных дорог, в столице нет дымовых труб, на каждого жителя  страны приходится до 4,5 овец и до 5 т выловленной рыбы, столица страны является самой северной в мире?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Швеция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Исландия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Норвегия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Ирландия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Вопрос №1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4800" dirty="0" smtClean="0"/>
              <a:t>     </a:t>
            </a:r>
            <a:r>
              <a:rPr lang="ru-RU" dirty="0"/>
              <a:t>Какая колония была самым ценным владением Великобритании?</a:t>
            </a:r>
          </a:p>
          <a:p>
            <a:pPr lvl="0"/>
            <a:r>
              <a:rPr lang="ru-RU" dirty="0"/>
              <a:t>Индия</a:t>
            </a:r>
          </a:p>
          <a:p>
            <a:pPr lvl="0"/>
            <a:r>
              <a:rPr lang="ru-RU" dirty="0"/>
              <a:t>ЮАР</a:t>
            </a:r>
          </a:p>
          <a:p>
            <a:pPr lvl="0"/>
            <a:r>
              <a:rPr lang="ru-RU" dirty="0"/>
              <a:t>Новая Зеландия</a:t>
            </a:r>
          </a:p>
          <a:p>
            <a:pPr lvl="0"/>
            <a:r>
              <a:rPr lang="ru-RU" dirty="0"/>
              <a:t>Австралия</a:t>
            </a:r>
          </a:p>
          <a:p>
            <a:pPr lvl="0"/>
            <a:endParaRPr lang="ru-RU" dirty="0"/>
          </a:p>
          <a:p>
            <a:pPr lvl="0"/>
            <a:endParaRPr lang="ru-RU" sz="4000" dirty="0"/>
          </a:p>
          <a:p>
            <a:endParaRPr lang="ru-RU" sz="4000" dirty="0"/>
          </a:p>
          <a:p>
            <a:pPr lvl="0"/>
            <a:endParaRPr lang="ru-RU" dirty="0"/>
          </a:p>
          <a:p>
            <a:pPr lvl="0"/>
            <a:endParaRPr lang="ru-RU" sz="6000" dirty="0"/>
          </a:p>
          <a:p>
            <a:pPr marL="0" lvl="0" indent="342900">
              <a:spcBef>
                <a:spcPts val="0"/>
              </a:spcBef>
              <a:buNone/>
            </a:pPr>
            <a:endParaRPr lang="ru-RU" sz="6000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Вопрос №10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img1.liveinternet.ru/images/attach/c/0/52/98/52098234_Slayd13.JPG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692696"/>
            <a:ext cx="547260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51520" y="1124744"/>
            <a:ext cx="3024336" cy="45365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800" b="1" i="1" dirty="0"/>
              <a:t>Индия. </a:t>
            </a:r>
            <a:endParaRPr lang="ru-RU" sz="4800" b="1" i="1" dirty="0" smtClean="0"/>
          </a:p>
          <a:p>
            <a:r>
              <a:rPr lang="ru-RU" sz="2400" dirty="0" smtClean="0"/>
              <a:t>С </a:t>
            </a:r>
            <a:r>
              <a:rPr lang="ru-RU" sz="2400" dirty="0"/>
              <a:t>середины </a:t>
            </a:r>
            <a:r>
              <a:rPr lang="en-US" sz="2400" dirty="0"/>
              <a:t>XVIII</a:t>
            </a:r>
            <a:r>
              <a:rPr lang="ru-RU" sz="2400" dirty="0"/>
              <a:t> в. до середины </a:t>
            </a:r>
            <a:r>
              <a:rPr lang="en-US" sz="2400" dirty="0"/>
              <a:t>XIX</a:t>
            </a:r>
            <a:r>
              <a:rPr lang="ru-RU" sz="2400" dirty="0"/>
              <a:t> в. Индия дала Англии богатства на сумму не менее 0,5 млрд. фунтов, что примерно эквивалентно цене 3000 т золота.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/>
          <a:lstStyle/>
          <a:p>
            <a:pPr algn="ctr"/>
            <a:r>
              <a:rPr lang="ru-RU" dirty="0" smtClean="0"/>
              <a:t>Ответ: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4800" dirty="0" smtClean="0"/>
              <a:t>     </a:t>
            </a:r>
            <a:r>
              <a:rPr lang="ru-RU" dirty="0"/>
              <a:t>На территории какой современной страны на высоте 4200 м располагается город </a:t>
            </a:r>
            <a:r>
              <a:rPr lang="ru-RU" dirty="0" err="1"/>
              <a:t>Потоси</a:t>
            </a:r>
            <a:r>
              <a:rPr lang="ru-RU" dirty="0"/>
              <a:t>, который в </a:t>
            </a:r>
            <a:r>
              <a:rPr lang="en-US" dirty="0"/>
              <a:t>XVII</a:t>
            </a:r>
            <a:r>
              <a:rPr lang="ru-RU" dirty="0"/>
              <a:t>-</a:t>
            </a:r>
            <a:r>
              <a:rPr lang="en-US" dirty="0"/>
              <a:t>XVIII </a:t>
            </a:r>
            <a:r>
              <a:rPr lang="ru-RU" dirty="0"/>
              <a:t> вв. являлся крупнейшим городом Нового света с числом жителей до 160 тысяч человек и обеспечивал в это время половину мировой добычи серебра?</a:t>
            </a:r>
          </a:p>
          <a:p>
            <a:pPr lvl="0"/>
            <a:r>
              <a:rPr lang="ru-RU" dirty="0"/>
              <a:t>Мексика</a:t>
            </a:r>
          </a:p>
          <a:p>
            <a:pPr lvl="0"/>
            <a:r>
              <a:rPr lang="ru-RU" dirty="0"/>
              <a:t>Эквадор</a:t>
            </a:r>
          </a:p>
          <a:p>
            <a:pPr lvl="0"/>
            <a:r>
              <a:rPr lang="ru-RU" dirty="0"/>
              <a:t>Боливия</a:t>
            </a:r>
          </a:p>
          <a:p>
            <a:pPr lvl="0"/>
            <a:r>
              <a:rPr lang="ru-RU" dirty="0"/>
              <a:t>Чили </a:t>
            </a:r>
          </a:p>
          <a:p>
            <a:pPr lvl="0"/>
            <a:endParaRPr lang="ru-RU" dirty="0"/>
          </a:p>
          <a:p>
            <a:pPr lvl="0"/>
            <a:endParaRPr lang="ru-RU" sz="4000" dirty="0"/>
          </a:p>
          <a:p>
            <a:endParaRPr lang="ru-RU" sz="4000" dirty="0"/>
          </a:p>
          <a:p>
            <a:pPr lvl="0"/>
            <a:endParaRPr lang="ru-RU" dirty="0"/>
          </a:p>
          <a:p>
            <a:pPr lvl="0"/>
            <a:endParaRPr lang="ru-RU" sz="6000" dirty="0"/>
          </a:p>
          <a:p>
            <a:pPr marL="0" lvl="0" indent="342900">
              <a:spcBef>
                <a:spcPts val="0"/>
              </a:spcBef>
              <a:buNone/>
            </a:pPr>
            <a:endParaRPr lang="ru-RU" sz="6000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Вопрос №11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img0.liveinternet.ru/images/attach/c/2/68/209/68209812_che_gevara.jpg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5775" y="995362"/>
            <a:ext cx="61912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sz="4400" b="1" i="1" dirty="0"/>
              <a:t>Боливия. </a:t>
            </a:r>
            <a:endParaRPr lang="ru-RU" sz="4400" b="1" i="1" dirty="0" smtClean="0"/>
          </a:p>
          <a:p>
            <a:r>
              <a:rPr lang="ru-RU" sz="3200" dirty="0" smtClean="0"/>
              <a:t>В </a:t>
            </a:r>
            <a:r>
              <a:rPr lang="ru-RU" sz="3200" dirty="0"/>
              <a:t>настоящее время в окрестностях </a:t>
            </a:r>
            <a:r>
              <a:rPr lang="ru-RU" sz="3200" dirty="0" err="1"/>
              <a:t>Потоси</a:t>
            </a:r>
            <a:r>
              <a:rPr lang="ru-RU" sz="3200" dirty="0"/>
              <a:t> добывают олово и сурьму. </a:t>
            </a:r>
          </a:p>
          <a:p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pPr algn="ctr"/>
            <a:r>
              <a:rPr lang="ru-RU" dirty="0" smtClean="0"/>
              <a:t>Ответ: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sz="4800" dirty="0" smtClean="0"/>
              <a:t>     </a:t>
            </a:r>
            <a:r>
              <a:rPr lang="ru-RU" sz="4800" dirty="0"/>
              <a:t>В столице какого государства впервые в мире в 1863 году появился метрополитен? </a:t>
            </a:r>
          </a:p>
          <a:p>
            <a:pPr lvl="0"/>
            <a:r>
              <a:rPr lang="ru-RU" sz="4800" dirty="0"/>
              <a:t>Великобритания</a:t>
            </a:r>
          </a:p>
          <a:p>
            <a:pPr lvl="0"/>
            <a:r>
              <a:rPr lang="ru-RU" sz="4800" dirty="0"/>
              <a:t>Франция</a:t>
            </a:r>
          </a:p>
          <a:p>
            <a:pPr lvl="0"/>
            <a:r>
              <a:rPr lang="ru-RU" sz="4800" dirty="0"/>
              <a:t>США</a:t>
            </a:r>
          </a:p>
          <a:p>
            <a:pPr lvl="0"/>
            <a:r>
              <a:rPr lang="ru-RU" sz="4800" dirty="0"/>
              <a:t>Россия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sz="4000" dirty="0"/>
          </a:p>
          <a:p>
            <a:endParaRPr lang="ru-RU" sz="4000" dirty="0"/>
          </a:p>
          <a:p>
            <a:pPr lvl="0"/>
            <a:endParaRPr lang="ru-RU" dirty="0"/>
          </a:p>
          <a:p>
            <a:pPr lvl="0"/>
            <a:endParaRPr lang="ru-RU" sz="6000" dirty="0"/>
          </a:p>
          <a:p>
            <a:pPr marL="0" lvl="0" indent="342900">
              <a:spcBef>
                <a:spcPts val="0"/>
              </a:spcBef>
              <a:buNone/>
            </a:pPr>
            <a:endParaRPr lang="ru-RU" sz="6000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Вопрос №12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img0.liveinternet.ru/images/attach/c/1/58/914/58914717_.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92696"/>
            <a:ext cx="4896544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07504" y="1268760"/>
            <a:ext cx="3744416" cy="4968552"/>
          </a:xfrm>
        </p:spPr>
        <p:txBody>
          <a:bodyPr>
            <a:normAutofit/>
          </a:bodyPr>
          <a:lstStyle/>
          <a:p>
            <a:r>
              <a:rPr lang="ru-RU" sz="3000" b="1" i="1" dirty="0" smtClean="0"/>
              <a:t>Великобритания</a:t>
            </a:r>
          </a:p>
          <a:p>
            <a:r>
              <a:rPr lang="ru-RU" sz="3200" dirty="0" smtClean="0"/>
              <a:t> В 1863 году метро было построено в </a:t>
            </a:r>
            <a:r>
              <a:rPr lang="ru-RU" sz="3200" dirty="0"/>
              <a:t>Лондоне. В 1868 году в Нью-Йорке, в 1892 году в Чикаго.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/>
          <a:lstStyle/>
          <a:p>
            <a:pPr algn="ctr"/>
            <a:r>
              <a:rPr lang="ru-RU" dirty="0" smtClean="0"/>
              <a:t>Ответ: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sz="4800" dirty="0" smtClean="0"/>
              <a:t>     </a:t>
            </a:r>
            <a:r>
              <a:rPr lang="ru-RU" sz="4800" dirty="0"/>
              <a:t>Какая страна, ставшая в </a:t>
            </a:r>
            <a:r>
              <a:rPr lang="en-US" sz="4800" dirty="0"/>
              <a:t>XVI </a:t>
            </a:r>
            <a:r>
              <a:rPr lang="ru-RU" sz="4800" dirty="0"/>
              <a:t>в. первой в мире буржуазной республикой, в настоящее время является конституционной монархией?</a:t>
            </a:r>
          </a:p>
          <a:p>
            <a:pPr lvl="0"/>
            <a:r>
              <a:rPr lang="ru-RU" sz="4800" dirty="0"/>
              <a:t>Люксембург</a:t>
            </a:r>
          </a:p>
          <a:p>
            <a:pPr lvl="0"/>
            <a:r>
              <a:rPr lang="ru-RU" sz="4800" dirty="0"/>
              <a:t>Великобритания</a:t>
            </a:r>
          </a:p>
          <a:p>
            <a:pPr lvl="0"/>
            <a:r>
              <a:rPr lang="ru-RU" sz="4800" dirty="0"/>
              <a:t>Нидерланды.</a:t>
            </a:r>
          </a:p>
          <a:p>
            <a:pPr lvl="0"/>
            <a:r>
              <a:rPr lang="ru-RU" sz="4800" dirty="0"/>
              <a:t>Испания. </a:t>
            </a:r>
          </a:p>
          <a:p>
            <a:pPr lvl="0"/>
            <a:endParaRPr lang="ru-RU" sz="4800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sz="4000" dirty="0"/>
          </a:p>
          <a:p>
            <a:endParaRPr lang="ru-RU" sz="4000" dirty="0"/>
          </a:p>
          <a:p>
            <a:pPr lvl="0"/>
            <a:endParaRPr lang="ru-RU" dirty="0"/>
          </a:p>
          <a:p>
            <a:pPr lvl="0"/>
            <a:endParaRPr lang="ru-RU" sz="6000" dirty="0"/>
          </a:p>
          <a:p>
            <a:pPr marL="0" lvl="0" indent="342900">
              <a:spcBef>
                <a:spcPts val="0"/>
              </a:spcBef>
              <a:buNone/>
            </a:pPr>
            <a:endParaRPr lang="ru-RU" sz="6000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Вопрос №13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edu.jobsmarket.ru/images/for_news/1db7ca437c43da209fd5e5fd83ae0713-800x600.jpg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707904" y="1340768"/>
            <a:ext cx="50405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51520" y="1435101"/>
            <a:ext cx="3456384" cy="4658196"/>
          </a:xfrm>
        </p:spPr>
        <p:txBody>
          <a:bodyPr>
            <a:normAutofit/>
          </a:bodyPr>
          <a:lstStyle/>
          <a:p>
            <a:r>
              <a:rPr lang="ru-RU" sz="4000" b="1" i="1" dirty="0"/>
              <a:t>Нидерланды.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pPr algn="ctr"/>
            <a:r>
              <a:rPr lang="ru-RU" dirty="0" smtClean="0"/>
              <a:t>Ответ: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sz="4800" dirty="0" smtClean="0"/>
              <a:t>      </a:t>
            </a:r>
            <a:r>
              <a:rPr lang="ru-RU" sz="4400" dirty="0"/>
              <a:t>Какая африканская страна стала с 1839 г. своеобразным близнецом США, где появился президент и вице-президент, полосатый флаг, что и в США, но с одной звездой, те же Конгресс и Белый дом, только миниатюрные, страна, получив опеку США, не подвергалась колониальным захватам?</a:t>
            </a:r>
          </a:p>
          <a:p>
            <a:pPr lvl="0"/>
            <a:r>
              <a:rPr lang="ru-RU" sz="4400" dirty="0"/>
              <a:t>Эфиопия</a:t>
            </a:r>
          </a:p>
          <a:p>
            <a:pPr lvl="0"/>
            <a:r>
              <a:rPr lang="ru-RU" sz="4400" dirty="0"/>
              <a:t>Нигерия</a:t>
            </a:r>
          </a:p>
          <a:p>
            <a:pPr lvl="0"/>
            <a:r>
              <a:rPr lang="ru-RU" sz="4400" dirty="0"/>
              <a:t>Либерия</a:t>
            </a:r>
          </a:p>
          <a:p>
            <a:pPr lvl="0"/>
            <a:r>
              <a:rPr lang="ru-RU" sz="4400" dirty="0"/>
              <a:t>Конго</a:t>
            </a:r>
          </a:p>
          <a:p>
            <a:pPr lvl="0"/>
            <a:endParaRPr lang="ru-RU" sz="4800" dirty="0"/>
          </a:p>
          <a:p>
            <a:pPr lvl="0"/>
            <a:endParaRPr lang="ru-RU" sz="4800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sz="4000" dirty="0"/>
          </a:p>
          <a:p>
            <a:endParaRPr lang="ru-RU" sz="4000" dirty="0"/>
          </a:p>
          <a:p>
            <a:pPr lvl="0"/>
            <a:endParaRPr lang="ru-RU" dirty="0"/>
          </a:p>
          <a:p>
            <a:pPr lvl="0"/>
            <a:endParaRPr lang="ru-RU" sz="6000" dirty="0"/>
          </a:p>
          <a:p>
            <a:pPr marL="0" lvl="0" indent="342900">
              <a:spcBef>
                <a:spcPts val="0"/>
              </a:spcBef>
              <a:buNone/>
            </a:pPr>
            <a:endParaRPr lang="ru-RU" sz="6000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Вопрос №14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traveltimeonline.com/wp-content/uploads/2012/10/LiberiyaMonroviyastranaAfrika2-500x351.jpg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779912" y="1628800"/>
            <a:ext cx="47625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51520" y="1435100"/>
            <a:ext cx="3213993" cy="473020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dirty="0"/>
              <a:t>Либерия. </a:t>
            </a:r>
            <a:endParaRPr lang="ru-RU" sz="4000" dirty="0" smtClean="0"/>
          </a:p>
          <a:p>
            <a:r>
              <a:rPr lang="ru-RU" sz="3600" dirty="0" smtClean="0"/>
              <a:t>Основана была </a:t>
            </a:r>
            <a:r>
              <a:rPr lang="ru-RU" sz="3600" dirty="0" err="1" smtClean="0"/>
              <a:t>освободивши-мися</a:t>
            </a:r>
            <a:r>
              <a:rPr lang="ru-RU" sz="3600" dirty="0" smtClean="0"/>
              <a:t> </a:t>
            </a:r>
            <a:r>
              <a:rPr lang="ru-RU" sz="3600" dirty="0"/>
              <a:t>из рабства неграми США.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/>
          <a:lstStyle/>
          <a:p>
            <a:pPr algn="ctr"/>
            <a:r>
              <a:rPr lang="ru-RU" dirty="0" smtClean="0"/>
              <a:t>Ответ: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hoto.kuda.ua/wp-content/images/iceland/D4EEF2EEE3F0E0F4E8FF20C8F1EBE0EDE4E8E82E20C8F1EBE0EDE4E8FF2DF1F2F0E0EDE020C1EEEBFCF8EEE3EE20C3E5E9E7E5F0E0.jpg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55976" y="980728"/>
            <a:ext cx="40195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394720" cy="4730204"/>
          </a:xfrm>
        </p:spPr>
        <p:txBody>
          <a:bodyPr>
            <a:normAutofit fontScale="92500" lnSpcReduction="20000"/>
          </a:bodyPr>
          <a:lstStyle/>
          <a:p>
            <a:pPr indent="457200">
              <a:lnSpc>
                <a:spcPct val="110000"/>
              </a:lnSpc>
              <a:spcBef>
                <a:spcPts val="0"/>
              </a:spcBef>
            </a:pPr>
            <a:r>
              <a:rPr lang="ru-RU" sz="3200" dirty="0" smtClean="0"/>
              <a:t>       </a:t>
            </a:r>
            <a:r>
              <a:rPr lang="ru-RU" sz="3200" b="1" i="1" dirty="0" smtClean="0"/>
              <a:t>Исландия</a:t>
            </a:r>
            <a:r>
              <a:rPr lang="ru-RU" sz="3200" b="1" i="1" dirty="0"/>
              <a:t>.</a:t>
            </a:r>
            <a:r>
              <a:rPr lang="ru-RU" sz="3200" i="1" dirty="0"/>
              <a:t> </a:t>
            </a:r>
            <a:r>
              <a:rPr lang="ru-RU" sz="3200" dirty="0"/>
              <a:t>Рейкьявик отапливается геотермальной энергией.  Исландия не имеет сухопутных границ и регулярной армии. 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34680" cy="779686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/>
              <a:t>Ответ: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4800" dirty="0" smtClean="0"/>
              <a:t>     </a:t>
            </a:r>
            <a:r>
              <a:rPr lang="ru-RU" dirty="0"/>
              <a:t>Какую страну можно из конца в конец проехать на метро?</a:t>
            </a:r>
          </a:p>
          <a:p>
            <a:pPr lvl="0"/>
            <a:r>
              <a:rPr lang="ru-RU" dirty="0"/>
              <a:t>Великобритания</a:t>
            </a:r>
          </a:p>
          <a:p>
            <a:pPr lvl="0"/>
            <a:r>
              <a:rPr lang="ru-RU" dirty="0"/>
              <a:t>Сингапур</a:t>
            </a:r>
          </a:p>
          <a:p>
            <a:pPr lvl="0"/>
            <a:r>
              <a:rPr lang="ru-RU" dirty="0"/>
              <a:t>Монако</a:t>
            </a:r>
          </a:p>
          <a:p>
            <a:pPr lvl="0"/>
            <a:r>
              <a:rPr lang="ru-RU" dirty="0"/>
              <a:t>Ирландия</a:t>
            </a:r>
          </a:p>
          <a:p>
            <a:pPr lvl="0"/>
            <a:endParaRPr lang="ru-RU" sz="4800" dirty="0"/>
          </a:p>
          <a:p>
            <a:pPr lvl="0"/>
            <a:endParaRPr lang="ru-RU" sz="4800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sz="4000" dirty="0"/>
          </a:p>
          <a:p>
            <a:endParaRPr lang="ru-RU" sz="4000" dirty="0"/>
          </a:p>
          <a:p>
            <a:pPr lvl="0"/>
            <a:endParaRPr lang="ru-RU" dirty="0"/>
          </a:p>
          <a:p>
            <a:pPr lvl="0"/>
            <a:endParaRPr lang="ru-RU" sz="6000" dirty="0"/>
          </a:p>
          <a:p>
            <a:pPr marL="0" lvl="0" indent="342900">
              <a:spcBef>
                <a:spcPts val="0"/>
              </a:spcBef>
              <a:buNone/>
            </a:pPr>
            <a:endParaRPr lang="ru-RU" sz="6000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Вопрос №15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www.mees.eu/uploads/pics/singapur_01.jpg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75856" y="1196752"/>
            <a:ext cx="57150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513" y="1268761"/>
            <a:ext cx="3096344" cy="468052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5400" b="1" i="1" dirty="0"/>
              <a:t>Сингапур.</a:t>
            </a:r>
            <a:r>
              <a:rPr lang="ru-RU" sz="5400" dirty="0"/>
              <a:t> </a:t>
            </a:r>
            <a:endParaRPr lang="ru-RU" sz="5400" dirty="0" smtClean="0"/>
          </a:p>
          <a:p>
            <a:r>
              <a:rPr lang="ru-RU" sz="2400" dirty="0" smtClean="0"/>
              <a:t>  Территория </a:t>
            </a:r>
            <a:r>
              <a:rPr lang="ru-RU" sz="2400" dirty="0"/>
              <a:t>страны вытянута с севера на юг на 23 км, с запада на восток – на 42 км. Общая протяженность линий метро – 67 км. Здешний метрополитен является самым современным в мире.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/>
          <a:lstStyle/>
          <a:p>
            <a:pPr algn="ctr"/>
            <a:r>
              <a:rPr lang="ru-RU" dirty="0" smtClean="0"/>
              <a:t>Ответ: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342900">
              <a:spcBef>
                <a:spcPts val="0"/>
              </a:spcBef>
              <a:buNone/>
            </a:pPr>
            <a:r>
              <a:rPr lang="ru-RU" sz="6000" dirty="0"/>
              <a:t>Какая страна подарила миру Олимпийские игры и марафонский бег</a:t>
            </a:r>
            <a:r>
              <a:rPr lang="ru-RU" sz="6000" dirty="0" smtClean="0"/>
              <a:t>?</a:t>
            </a:r>
          </a:p>
          <a:p>
            <a:pPr lvl="0"/>
            <a:r>
              <a:rPr lang="ru-RU" sz="6000" dirty="0"/>
              <a:t>Македония</a:t>
            </a:r>
          </a:p>
          <a:p>
            <a:pPr lvl="0"/>
            <a:r>
              <a:rPr lang="ru-RU" sz="6000" dirty="0"/>
              <a:t>Турция</a:t>
            </a:r>
          </a:p>
          <a:p>
            <a:pPr lvl="0"/>
            <a:r>
              <a:rPr lang="ru-RU" sz="6000" dirty="0"/>
              <a:t>Греция</a:t>
            </a:r>
          </a:p>
          <a:p>
            <a:pPr lvl="0"/>
            <a:r>
              <a:rPr lang="ru-RU" sz="6000" dirty="0"/>
              <a:t>Италия </a:t>
            </a:r>
          </a:p>
          <a:p>
            <a:pPr marL="0" lvl="0" indent="342900">
              <a:spcBef>
                <a:spcPts val="0"/>
              </a:spcBef>
              <a:buNone/>
            </a:pPr>
            <a:endParaRPr lang="ru-RU" sz="6000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Вопрос №2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s011.radikal.ru/i318/1202/8a/e45aaf7d9182.jpg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5317430" cy="41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sz="4400" b="1" i="1" dirty="0"/>
              <a:t>Греция.</a:t>
            </a:r>
            <a:r>
              <a:rPr lang="ru-RU" sz="4400" dirty="0"/>
              <a:t> </a:t>
            </a:r>
            <a:endParaRPr lang="ru-RU" sz="4400" dirty="0" smtClean="0"/>
          </a:p>
          <a:p>
            <a:r>
              <a:rPr lang="ru-RU" sz="4400" dirty="0" smtClean="0"/>
              <a:t>  В ней  </a:t>
            </a:r>
            <a:r>
              <a:rPr lang="ru-RU" sz="4400" dirty="0"/>
              <a:t>есть гора Олимп и селение Марафон.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sz="4800" dirty="0" smtClean="0"/>
              <a:t>       Как </a:t>
            </a:r>
            <a:r>
              <a:rPr lang="ru-RU" sz="4800" dirty="0"/>
              <a:t>называется самая маленькая страна в пределах самых длинных в мире гор?  На территории страны находится более 30 вулканов, кроме того, она одна из крупнейших в мире  экспортеров бананов.</a:t>
            </a:r>
          </a:p>
          <a:p>
            <a:pPr lvl="0"/>
            <a:r>
              <a:rPr lang="ru-RU" sz="4800" dirty="0"/>
              <a:t>Эквадор</a:t>
            </a:r>
          </a:p>
          <a:p>
            <a:pPr lvl="0"/>
            <a:r>
              <a:rPr lang="ru-RU" sz="4800" dirty="0"/>
              <a:t>Непал</a:t>
            </a:r>
          </a:p>
          <a:p>
            <a:pPr lvl="0"/>
            <a:r>
              <a:rPr lang="ru-RU" sz="4800" dirty="0"/>
              <a:t>Венесуэла</a:t>
            </a:r>
          </a:p>
          <a:p>
            <a:pPr lvl="0"/>
            <a:r>
              <a:rPr lang="ru-RU" sz="4800" dirty="0"/>
              <a:t>Мексика</a:t>
            </a:r>
          </a:p>
          <a:p>
            <a:pPr lvl="0"/>
            <a:endParaRPr lang="ru-RU" sz="6000" dirty="0"/>
          </a:p>
          <a:p>
            <a:pPr marL="0" lvl="0" indent="342900">
              <a:spcBef>
                <a:spcPts val="0"/>
              </a:spcBef>
              <a:buNone/>
            </a:pPr>
            <a:endParaRPr lang="ru-RU" sz="6000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Вопрос №3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s002.radikal.ru/i198/1010/cf/ff034330fe70.jpg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7584" y="1196753"/>
            <a:ext cx="49685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56176" y="1268760"/>
            <a:ext cx="2609872" cy="40652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i="1" dirty="0"/>
              <a:t>Эквадор.</a:t>
            </a:r>
            <a:r>
              <a:rPr lang="ru-RU" sz="3600" dirty="0"/>
              <a:t> </a:t>
            </a:r>
            <a:endParaRPr lang="ru-RU" sz="3600" dirty="0" smtClean="0"/>
          </a:p>
          <a:p>
            <a:r>
              <a:rPr lang="ru-RU" sz="3600" dirty="0" smtClean="0"/>
              <a:t>  Дважды </a:t>
            </a:r>
            <a:r>
              <a:rPr lang="ru-RU" sz="3600" dirty="0"/>
              <a:t>в году солнце над ней бывает в зените. 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457200"/>
            <a:ext cx="2462808" cy="595536"/>
          </a:xfrm>
        </p:spPr>
        <p:txBody>
          <a:bodyPr/>
          <a:lstStyle/>
          <a:p>
            <a:pPr algn="ctr"/>
            <a:r>
              <a:rPr lang="ru-RU" i="1" dirty="0" smtClean="0"/>
              <a:t>Ответ: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800" dirty="0"/>
              <a:t> </a:t>
            </a:r>
            <a:r>
              <a:rPr lang="ru-RU" sz="4800" dirty="0" smtClean="0"/>
              <a:t>       </a:t>
            </a:r>
            <a:r>
              <a:rPr lang="ru-RU" sz="3600" dirty="0" smtClean="0"/>
              <a:t>На </a:t>
            </a:r>
            <a:r>
              <a:rPr lang="ru-RU" sz="3600" dirty="0"/>
              <a:t>гербе какой страны изображен корабль с поднятыми парусами, символизирующий плавание Колумба, и рог изобилия, из которого сыплются зерна кофе, символизирующие главный экспортный товар наряду с изумрудами, по экспорту которых она занимает первое место в мире?</a:t>
            </a:r>
          </a:p>
          <a:p>
            <a:r>
              <a:rPr lang="ru-RU" sz="3600" dirty="0" smtClean="0"/>
              <a:t>Португалия</a:t>
            </a:r>
            <a:r>
              <a:rPr lang="ru-RU" sz="3600" dirty="0"/>
              <a:t>.</a:t>
            </a:r>
          </a:p>
          <a:p>
            <a:r>
              <a:rPr lang="ru-RU" sz="3600" dirty="0" smtClean="0"/>
              <a:t>Колумбия</a:t>
            </a:r>
            <a:endParaRPr lang="ru-RU" sz="3600" dirty="0"/>
          </a:p>
          <a:p>
            <a:r>
              <a:rPr lang="ru-RU" sz="3600" dirty="0" smtClean="0"/>
              <a:t>Испания</a:t>
            </a:r>
            <a:endParaRPr lang="ru-RU" sz="3600" dirty="0"/>
          </a:p>
          <a:p>
            <a:r>
              <a:rPr lang="ru-RU" sz="3600" dirty="0" smtClean="0"/>
              <a:t>Венесуэла </a:t>
            </a:r>
            <a:endParaRPr lang="ru-RU" sz="3600" dirty="0"/>
          </a:p>
          <a:p>
            <a:pPr lvl="0"/>
            <a:endParaRPr lang="ru-RU" sz="6000" dirty="0"/>
          </a:p>
          <a:p>
            <a:pPr marL="0" lvl="0" indent="342900">
              <a:spcBef>
                <a:spcPts val="0"/>
              </a:spcBef>
              <a:buNone/>
            </a:pPr>
            <a:endParaRPr lang="ru-RU" sz="6000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Вопрос №4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i490.photobucket.com/albums/rr264/greendollar12/Colombia_coa.png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7584" y="908720"/>
            <a:ext cx="43204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1700808"/>
            <a:ext cx="3041920" cy="3633192"/>
          </a:xfrm>
        </p:spPr>
        <p:txBody>
          <a:bodyPr/>
          <a:lstStyle/>
          <a:p>
            <a:r>
              <a:rPr lang="ru-RU" sz="4400" dirty="0"/>
              <a:t>Колумбия.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134</TotalTime>
  <Words>856</Words>
  <Application>Microsoft Office PowerPoint</Application>
  <PresentationFormat>Экран (4:3)</PresentationFormat>
  <Paragraphs>189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Игра «Что? Где? Когда?»</vt:lpstr>
      <vt:lpstr>Вопрос №1</vt:lpstr>
      <vt:lpstr>Ответ:</vt:lpstr>
      <vt:lpstr>Вопрос №2</vt:lpstr>
      <vt:lpstr>Ответ:</vt:lpstr>
      <vt:lpstr>Вопрос №3</vt:lpstr>
      <vt:lpstr>Ответ:</vt:lpstr>
      <vt:lpstr>Вопрос №4</vt:lpstr>
      <vt:lpstr>Ответ:</vt:lpstr>
      <vt:lpstr>Вопрос №5</vt:lpstr>
      <vt:lpstr>Ответ:</vt:lpstr>
      <vt:lpstr>Вопрос №6</vt:lpstr>
      <vt:lpstr>Ответ:</vt:lpstr>
      <vt:lpstr>Вопрос №7</vt:lpstr>
      <vt:lpstr>Ответ:</vt:lpstr>
      <vt:lpstr>Вопрос №8</vt:lpstr>
      <vt:lpstr>Ответ:</vt:lpstr>
      <vt:lpstr>Вопрос №9</vt:lpstr>
      <vt:lpstr>Ответ:</vt:lpstr>
      <vt:lpstr>Вопрос №10</vt:lpstr>
      <vt:lpstr>Ответ:</vt:lpstr>
      <vt:lpstr>Вопрос №11</vt:lpstr>
      <vt:lpstr>Ответ:</vt:lpstr>
      <vt:lpstr>Вопрос №12</vt:lpstr>
      <vt:lpstr>Ответ:</vt:lpstr>
      <vt:lpstr>Вопрос №13</vt:lpstr>
      <vt:lpstr>Ответ:</vt:lpstr>
      <vt:lpstr>Вопрос №14</vt:lpstr>
      <vt:lpstr>Ответ:</vt:lpstr>
      <vt:lpstr>Вопрос №15</vt:lpstr>
      <vt:lpstr>Ответ: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 №1</dc:title>
  <dc:creator>www.PHILka.RU</dc:creator>
  <cp:lastModifiedBy>www.PHILka.RU</cp:lastModifiedBy>
  <cp:revision>14</cp:revision>
  <dcterms:created xsi:type="dcterms:W3CDTF">2015-04-15T14:03:54Z</dcterms:created>
  <dcterms:modified xsi:type="dcterms:W3CDTF">2015-04-15T16:18:19Z</dcterms:modified>
</cp:coreProperties>
</file>