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66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EE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>
            <a:normAutofit/>
          </a:bodyPr>
          <a:lstStyle/>
          <a:p>
            <a:pPr algn="ctr"/>
            <a:endParaRPr lang="ru-RU" b="0" dirty="0">
              <a:solidFill>
                <a:srgbClr val="002060"/>
              </a:solidFill>
            </a:endParaRPr>
          </a:p>
        </p:txBody>
      </p:sp>
      <p:pic>
        <p:nvPicPr>
          <p:cNvPr id="5" name="Picture 2" descr="C:\Users\1\Desktop\76aab9b50cb7d523516cc82958bd291b_full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11560" y="260648"/>
            <a:ext cx="7920880" cy="1872208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Флора</a:t>
            </a:r>
          </a:p>
          <a:p>
            <a:pPr algn="ctr"/>
            <a:r>
              <a:rPr lang="ru-RU" sz="4400" b="1" dirty="0" err="1" smtClean="0">
                <a:solidFill>
                  <a:srgbClr val="002060"/>
                </a:solidFill>
              </a:rPr>
              <a:t>Западно-Сибирской</a:t>
            </a:r>
            <a:r>
              <a:rPr lang="ru-RU" sz="4400" b="1" dirty="0" smtClean="0">
                <a:solidFill>
                  <a:srgbClr val="002060"/>
                </a:solidFill>
              </a:rPr>
              <a:t> равнины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1\Desktop\Новая папка (2)\кун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3968" y="0"/>
            <a:ext cx="4860032" cy="6858000"/>
          </a:xfrm>
          <a:prstGeom prst="rect">
            <a:avLst/>
          </a:prstGeom>
          <a:noFill/>
        </p:spPr>
      </p:pic>
      <p:pic>
        <p:nvPicPr>
          <p:cNvPr id="10243" name="Picture 3" descr="C:\Users\1\Desktop\Новая папка (2)\белка-летяг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27984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1\Desktop\Новая папка (2)\ондатр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52536" y="-459432"/>
            <a:ext cx="9721080" cy="7560840"/>
          </a:xfrm>
          <a:prstGeom prst="rect">
            <a:avLst/>
          </a:prstGeom>
          <a:noFill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 descr="C:\Users\1\Desktop\Новая папка (2)\тетерев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17032"/>
            <a:ext cx="3960440" cy="3140968"/>
          </a:xfrm>
          <a:prstGeom prst="rect">
            <a:avLst/>
          </a:prstGeom>
          <a:noFill/>
        </p:spPr>
      </p:pic>
      <p:pic>
        <p:nvPicPr>
          <p:cNvPr id="13315" name="Picture 3" descr="C:\Users\1\Desktop\Новая папка (2)\свиристел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912" y="0"/>
            <a:ext cx="5364088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7" name="Picture 5" descr="C:\Users\1\Desktop\Новая папка (2)\1_12846282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779912" cy="3717032"/>
          </a:xfrm>
          <a:prstGeom prst="rect">
            <a:avLst/>
          </a:prstGeom>
          <a:noFill/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1\Desktop\Новая папка (2)\выдр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одзаголовок 5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Спасибо за внимание!</a:t>
            </a:r>
          </a:p>
          <a:p>
            <a:pPr algn="ctr">
              <a:buNone/>
            </a:pPr>
            <a:endParaRPr lang="ru-RU" sz="44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44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44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44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Бучева</a:t>
            </a:r>
            <a:r>
              <a:rPr lang="ru-RU" sz="2800" b="1" dirty="0" smtClean="0">
                <a:solidFill>
                  <a:srgbClr val="002060"/>
                </a:solidFill>
              </a:rPr>
              <a:t> Александра, 8 «Б» класс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9" name="Picture 7" descr="C:\Users\1\Desktop\0_689e4_5d3a5a31_XL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1" descr="C:\Users\1\Desktop\IMG_17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501008"/>
          </a:xfrm>
          <a:prstGeom prst="rect">
            <a:avLst/>
          </a:prstGeom>
          <a:noFill/>
        </p:spPr>
      </p:pic>
      <p:pic>
        <p:nvPicPr>
          <p:cNvPr id="4098" name="Picture 2" descr="C:\Users\1\Desktop\IMG_016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1008"/>
            <a:ext cx="4572000" cy="3589859"/>
          </a:xfrm>
          <a:prstGeom prst="rect">
            <a:avLst/>
          </a:prstGeom>
          <a:noFill/>
        </p:spPr>
      </p:pic>
      <p:pic>
        <p:nvPicPr>
          <p:cNvPr id="4099" name="Picture 3" descr="C:\Users\1\Desktop\flower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0072" y="548680"/>
            <a:ext cx="3312368" cy="2448272"/>
          </a:xfrm>
          <a:prstGeom prst="rect">
            <a:avLst/>
          </a:prstGeom>
          <a:noFill/>
        </p:spPr>
      </p:pic>
      <p:pic>
        <p:nvPicPr>
          <p:cNvPr id="4100" name="Picture 4" descr="C:\Users\1\Desktop\165040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576" y="3861048"/>
            <a:ext cx="3168352" cy="2520280"/>
          </a:xfrm>
          <a:prstGeom prst="rect">
            <a:avLst/>
          </a:prstGeom>
          <a:noFill/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\Desktop\dsc_1250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\Desktop\polarural20040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\Desktop\5-rossia-0936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99992" y="0"/>
            <a:ext cx="4644008" cy="3429000"/>
          </a:xfrm>
          <a:prstGeom prst="rect">
            <a:avLst/>
          </a:prstGeom>
          <a:noFill/>
        </p:spPr>
      </p:pic>
      <p:pic>
        <p:nvPicPr>
          <p:cNvPr id="7171" name="Picture 3" descr="C:\Users\1\Desktop\0039-055-Sibirskaja-ravnina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1"/>
            <a:ext cx="4499992" cy="3429000"/>
          </a:xfrm>
          <a:prstGeom prst="rect">
            <a:avLst/>
          </a:prstGeom>
          <a:noFill/>
        </p:spPr>
      </p:pic>
      <p:pic>
        <p:nvPicPr>
          <p:cNvPr id="7172" name="Picture 4" descr="C:\Users\1\Desktop\0001-001-Zapadno-sibirskaja-ravnina-osobennost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560" y="620688"/>
            <a:ext cx="3240360" cy="2234753"/>
          </a:xfrm>
          <a:prstGeom prst="rect">
            <a:avLst/>
          </a:prstGeom>
          <a:noFill/>
        </p:spPr>
      </p:pic>
      <p:pic>
        <p:nvPicPr>
          <p:cNvPr id="7173" name="Picture 5" descr="C:\Users\1\Desktop\image0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20072" y="4005064"/>
            <a:ext cx="3240360" cy="2160240"/>
          </a:xfrm>
          <a:prstGeom prst="rect">
            <a:avLst/>
          </a:prstGeom>
          <a:noFill/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8194" name="Picture 2" descr="C:\Users\1\Desktop\Новая папка (2)\заяц беля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одзаголовок 5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26928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Фауна</a:t>
            </a:r>
          </a:p>
          <a:p>
            <a:pPr algn="ctr">
              <a:buNone/>
            </a:pPr>
            <a:r>
              <a:rPr lang="ru-RU" sz="4400" b="1" dirty="0" err="1" smtClean="0">
                <a:solidFill>
                  <a:srgbClr val="002060"/>
                </a:solidFill>
              </a:rPr>
              <a:t>Западно-Сибирской</a:t>
            </a:r>
            <a:r>
              <a:rPr lang="ru-RU" sz="4400" b="1" dirty="0" smtClean="0">
                <a:solidFill>
                  <a:srgbClr val="002060"/>
                </a:solidFill>
              </a:rPr>
              <a:t> равнины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1\Desktop\Новая папка (2)\рыс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1\Desktop\Новая папка (2)\2d2880e635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4716016" cy="4293096"/>
          </a:xfrm>
          <a:prstGeom prst="rect">
            <a:avLst/>
          </a:prstGeom>
          <a:noFill/>
        </p:spPr>
      </p:pic>
      <p:pic>
        <p:nvPicPr>
          <p:cNvPr id="12291" name="Picture 3" descr="C:\Users\1\Desktop\Новая папка (2)\росомах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56592" y="4149080"/>
            <a:ext cx="5472608" cy="2708920"/>
          </a:xfrm>
          <a:prstGeom prst="rect">
            <a:avLst/>
          </a:prstGeom>
          <a:noFill/>
        </p:spPr>
      </p:pic>
      <p:pic>
        <p:nvPicPr>
          <p:cNvPr id="12292" name="Picture 4" descr="C:\Users\1\Desktop\Новая папка (2)\барсу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7250" y="2924945"/>
            <a:ext cx="4476750" cy="3933056"/>
          </a:xfrm>
          <a:prstGeom prst="rect">
            <a:avLst/>
          </a:prstGeom>
          <a:noFill/>
        </p:spPr>
      </p:pic>
      <p:pic>
        <p:nvPicPr>
          <p:cNvPr id="12293" name="Picture 5" descr="C:\Users\1\Desktop\Новая папка (2)\mustelaerminea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016" y="0"/>
            <a:ext cx="4427984" cy="2924944"/>
          </a:xfrm>
          <a:prstGeom prst="rect">
            <a:avLst/>
          </a:prstGeom>
          <a:noFill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1">
      <a:dk1>
        <a:sysClr val="windowText" lastClr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129</TotalTime>
  <Words>19</Words>
  <Application>Microsoft Office PowerPoint</Application>
  <PresentationFormat>Экран (4:3)</PresentationFormat>
  <Paragraphs>10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Растительный мир Западно-Сибирской равнины</dc:title>
  <dc:creator>Сашенька</dc:creator>
  <cp:lastModifiedBy>Нотик</cp:lastModifiedBy>
  <cp:revision>11</cp:revision>
  <dcterms:created xsi:type="dcterms:W3CDTF">2013-03-12T10:23:22Z</dcterms:created>
  <dcterms:modified xsi:type="dcterms:W3CDTF">2013-03-14T12:47:35Z</dcterms:modified>
</cp:coreProperties>
</file>