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67" autoAdjust="0"/>
    <p:restoredTop sz="94660"/>
  </p:normalViewPr>
  <p:slideViewPr>
    <p:cSldViewPr>
      <p:cViewPr varScale="1">
        <p:scale>
          <a:sx n="69" d="100"/>
          <a:sy n="6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проблемы Западной Сибири.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Отношение к природе коренных жителей.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На географию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"/>
            <a:ext cx="3357554" cy="3429002"/>
          </a:xfrm>
          <a:prstGeom prst="rect">
            <a:avLst/>
          </a:prstGeom>
          <a:noFill/>
        </p:spPr>
      </p:pic>
      <p:pic>
        <p:nvPicPr>
          <p:cNvPr id="1035" name="Picture 11" descr="H:\На географию\елмввпр.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3333774" cy="3429000"/>
          </a:xfrm>
          <a:prstGeom prst="rect">
            <a:avLst/>
          </a:prstGeom>
          <a:noFill/>
        </p:spPr>
      </p:pic>
      <p:pic>
        <p:nvPicPr>
          <p:cNvPr id="1039" name="Picture 15" descr="H:\На географию\мкрононе.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7" y="0"/>
            <a:ext cx="2046750" cy="3429000"/>
          </a:xfrm>
          <a:prstGeom prst="rect">
            <a:avLst/>
          </a:prstGeom>
          <a:noFill/>
        </p:spPr>
      </p:pic>
      <p:pic>
        <p:nvPicPr>
          <p:cNvPr id="1040" name="Picture 16" descr="H:\На географию\оопно.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-2"/>
            <a:ext cx="3857652" cy="3429001"/>
          </a:xfrm>
          <a:prstGeom prst="rect">
            <a:avLst/>
          </a:prstGeom>
          <a:noFill/>
        </p:spPr>
      </p:pic>
      <p:pic>
        <p:nvPicPr>
          <p:cNvPr id="1042" name="Picture 18" descr="H:\На географию\солзм.i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3428999"/>
            <a:ext cx="3500430" cy="3429001"/>
          </a:xfrm>
          <a:prstGeom prst="rect">
            <a:avLst/>
          </a:prstGeom>
          <a:noFill/>
        </p:spPr>
      </p:pic>
      <p:pic>
        <p:nvPicPr>
          <p:cNvPr id="1043" name="Picture 19" descr="H:\На географию\ыуцол.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3429000"/>
            <a:ext cx="230886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3" y="0"/>
            <a:ext cx="9143998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Пожары торфяников.</a:t>
            </a:r>
            <a:endParaRPr lang="ru-RU" dirty="0"/>
          </a:p>
        </p:txBody>
      </p:sp>
      <p:pic>
        <p:nvPicPr>
          <p:cNvPr id="2050" name="Picture 2" descr="H:\На географию\Торфяники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0000">
            <a:off x="3073871" y="3900743"/>
            <a:ext cx="2707503" cy="1805002"/>
          </a:xfrm>
          <a:prstGeom prst="rect">
            <a:avLst/>
          </a:prstGeom>
          <a:noFill/>
        </p:spPr>
      </p:pic>
      <p:pic>
        <p:nvPicPr>
          <p:cNvPr id="2051" name="Picture 3" descr="H:\На географию\Торфяники\жзхщаврн.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00000">
            <a:off x="404268" y="1335729"/>
            <a:ext cx="2357454" cy="1571636"/>
          </a:xfrm>
          <a:prstGeom prst="rect">
            <a:avLst/>
          </a:prstGeom>
          <a:noFill/>
        </p:spPr>
      </p:pic>
      <p:pic>
        <p:nvPicPr>
          <p:cNvPr id="2053" name="Picture 5" descr="H:\На географию\Торфяники\Катя.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240000">
            <a:off x="3199350" y="1603731"/>
            <a:ext cx="3028971" cy="1714512"/>
          </a:xfrm>
          <a:prstGeom prst="rect">
            <a:avLst/>
          </a:prstGeom>
          <a:noFill/>
        </p:spPr>
      </p:pic>
      <p:pic>
        <p:nvPicPr>
          <p:cNvPr id="2054" name="Picture 6" descr="H:\На географию\Торфяники\зщошигл.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60000">
            <a:off x="142844" y="4214818"/>
            <a:ext cx="2387934" cy="1643074"/>
          </a:xfrm>
          <a:prstGeom prst="rect">
            <a:avLst/>
          </a:prstGeom>
          <a:noFill/>
        </p:spPr>
      </p:pic>
      <p:pic>
        <p:nvPicPr>
          <p:cNvPr id="2055" name="Picture 7" descr="H:\На географию\Торфяники\оне.i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20000">
            <a:off x="6000743" y="3857628"/>
            <a:ext cx="3143257" cy="2095505"/>
          </a:xfrm>
          <a:prstGeom prst="rect">
            <a:avLst/>
          </a:prstGeom>
          <a:noFill/>
        </p:spPr>
      </p:pic>
      <p:pic>
        <p:nvPicPr>
          <p:cNvPr id="2056" name="Picture 8" descr="H:\На географию\Торфяники\чпешщ.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">
            <a:off x="6643702" y="1214422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91094">
            <a:off x="1000082" y="1335378"/>
            <a:ext cx="7083422" cy="2913997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Реки.</a:t>
            </a:r>
            <a:endParaRPr lang="ru-RU" sz="6000" dirty="0"/>
          </a:p>
        </p:txBody>
      </p:sp>
      <p:pic>
        <p:nvPicPr>
          <p:cNvPr id="3074" name="Picture 2" descr="H:\На географию\Реки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2997508" cy="2286016"/>
          </a:xfrm>
          <a:prstGeom prst="rect">
            <a:avLst/>
          </a:prstGeom>
          <a:noFill/>
        </p:spPr>
      </p:pic>
      <p:pic>
        <p:nvPicPr>
          <p:cNvPr id="3075" name="Picture 3" descr="H:\На географию\Реки\рплрол.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429000"/>
            <a:ext cx="3143272" cy="2357455"/>
          </a:xfrm>
          <a:prstGeom prst="rect">
            <a:avLst/>
          </a:prstGeom>
          <a:noFill/>
        </p:spPr>
      </p:pic>
      <p:pic>
        <p:nvPicPr>
          <p:cNvPr id="3076" name="Picture 4" descr="H:\На географию\Реки\лт.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85728"/>
            <a:ext cx="3048021" cy="2286016"/>
          </a:xfrm>
          <a:prstGeom prst="rect">
            <a:avLst/>
          </a:prstGeom>
          <a:noFill/>
        </p:spPr>
      </p:pic>
      <p:pic>
        <p:nvPicPr>
          <p:cNvPr id="3077" name="Picture 5" descr="H:\На географию\Реки\здеа.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285728"/>
            <a:ext cx="3000396" cy="22502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8229600" cy="1643050"/>
          </a:xfrm>
        </p:spPr>
        <p:txBody>
          <a:bodyPr/>
          <a:lstStyle/>
          <a:p>
            <a:r>
              <a:rPr lang="ru-RU" dirty="0" smtClean="0"/>
              <a:t>Загрязнение рек нефтью.</a:t>
            </a:r>
            <a:endParaRPr lang="ru-RU" dirty="0"/>
          </a:p>
        </p:txBody>
      </p:sp>
      <p:pic>
        <p:nvPicPr>
          <p:cNvPr id="4098" name="Picture 2" descr="H:\На географию\Реки\аврендл.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968" y="928670"/>
            <a:ext cx="2475550" cy="1643064"/>
          </a:xfrm>
          <a:prstGeom prst="rect">
            <a:avLst/>
          </a:prstGeom>
          <a:noFill/>
        </p:spPr>
      </p:pic>
      <p:pic>
        <p:nvPicPr>
          <p:cNvPr id="4099" name="Picture 3" descr="H:\На географию\Реки\веашон.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928934"/>
            <a:ext cx="1633542" cy="2356070"/>
          </a:xfrm>
          <a:prstGeom prst="rect">
            <a:avLst/>
          </a:prstGeom>
          <a:noFill/>
        </p:spPr>
      </p:pic>
      <p:pic>
        <p:nvPicPr>
          <p:cNvPr id="4100" name="Picture 4" descr="H:\На географию\Реки\враш.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214686"/>
            <a:ext cx="3306151" cy="1857388"/>
          </a:xfrm>
          <a:prstGeom prst="rect">
            <a:avLst/>
          </a:prstGeom>
          <a:noFill/>
        </p:spPr>
      </p:pic>
      <p:pic>
        <p:nvPicPr>
          <p:cNvPr id="4101" name="Picture 5" descr="H:\На географию\Реки\вчгов.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28604"/>
            <a:ext cx="2552242" cy="1643074"/>
          </a:xfrm>
          <a:prstGeom prst="rect">
            <a:avLst/>
          </a:prstGeom>
          <a:noFill/>
        </p:spPr>
      </p:pic>
      <p:pic>
        <p:nvPicPr>
          <p:cNvPr id="4102" name="Picture 6" descr="H:\На географию\Реки\лдоирмс.i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4291" y="357166"/>
            <a:ext cx="2453657" cy="1643074"/>
          </a:xfrm>
          <a:prstGeom prst="rect">
            <a:avLst/>
          </a:prstGeom>
          <a:noFill/>
        </p:spPr>
      </p:pic>
      <p:pic>
        <p:nvPicPr>
          <p:cNvPr id="4104" name="Picture 8" descr="H:\На географию\Реки\ппппп.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3571876"/>
            <a:ext cx="2405066" cy="1803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Селькупы.</a:t>
            </a:r>
            <a:endParaRPr lang="ru-RU" dirty="0"/>
          </a:p>
        </p:txBody>
      </p:sp>
      <p:pic>
        <p:nvPicPr>
          <p:cNvPr id="5125" name="Picture 5" descr="H:\На географию\Селькупы\авопр.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357429"/>
            <a:ext cx="2547941" cy="1777633"/>
          </a:xfrm>
          <a:prstGeom prst="rect">
            <a:avLst/>
          </a:prstGeom>
          <a:noFill/>
        </p:spPr>
      </p:pic>
      <p:pic>
        <p:nvPicPr>
          <p:cNvPr id="5126" name="Picture 6" descr="H:\На географию\Селькупы\ввгргд.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1653552" cy="2000264"/>
          </a:xfrm>
          <a:prstGeom prst="rect">
            <a:avLst/>
          </a:prstGeom>
          <a:noFill/>
        </p:spPr>
      </p:pic>
      <p:pic>
        <p:nvPicPr>
          <p:cNvPr id="5128" name="Picture 8" descr="H:\На географию\Селькупы\екогд.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42852"/>
            <a:ext cx="2757493" cy="1998183"/>
          </a:xfrm>
          <a:prstGeom prst="rect">
            <a:avLst/>
          </a:prstGeom>
          <a:noFill/>
        </p:spPr>
      </p:pic>
      <p:pic>
        <p:nvPicPr>
          <p:cNvPr id="5129" name="Picture 9" descr="H:\На географию\Селькупы\саорд.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214554"/>
            <a:ext cx="2509842" cy="1920797"/>
          </a:xfrm>
          <a:prstGeom prst="rect">
            <a:avLst/>
          </a:prstGeom>
          <a:noFill/>
        </p:spPr>
      </p:pic>
      <p:pic>
        <p:nvPicPr>
          <p:cNvPr id="5130" name="Picture 10" descr="H:\На географию\Селькупы\цка.i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2786058"/>
            <a:ext cx="1785918" cy="2503623"/>
          </a:xfrm>
          <a:prstGeom prst="rect">
            <a:avLst/>
          </a:prstGeom>
          <a:noFill/>
        </p:spPr>
      </p:pic>
      <p:pic>
        <p:nvPicPr>
          <p:cNvPr id="5131" name="Picture 11" descr="H:\На географию\Селькупы\щоз.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4357694"/>
            <a:ext cx="3429024" cy="1926418"/>
          </a:xfrm>
          <a:prstGeom prst="rect">
            <a:avLst/>
          </a:prstGeom>
          <a:noFill/>
        </p:spPr>
      </p:pic>
      <p:pic>
        <p:nvPicPr>
          <p:cNvPr id="5132" name="Picture 12" descr="H:\На географию\Селькупы\эээээээээээээi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4942" y="4500570"/>
            <a:ext cx="1338265" cy="19489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Ханты.</a:t>
            </a:r>
            <a:endParaRPr lang="ru-RU" dirty="0"/>
          </a:p>
        </p:txBody>
      </p:sp>
      <p:pic>
        <p:nvPicPr>
          <p:cNvPr id="5" name="Picture 7" descr="H:\На географию\Селькупы\гвккк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714752"/>
            <a:ext cx="3062294" cy="2050643"/>
          </a:xfrm>
          <a:prstGeom prst="rect">
            <a:avLst/>
          </a:prstGeom>
          <a:noFill/>
        </p:spPr>
      </p:pic>
      <p:pic>
        <p:nvPicPr>
          <p:cNvPr id="6" name="Picture 4" descr="H:\На географию\Селькупы\iкаепрно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571876"/>
            <a:ext cx="3095634" cy="2443922"/>
          </a:xfrm>
          <a:prstGeom prst="rect">
            <a:avLst/>
          </a:prstGeom>
          <a:noFill/>
        </p:spPr>
      </p:pic>
      <p:pic>
        <p:nvPicPr>
          <p:cNvPr id="7" name="Picture 2" descr="H:\На географию\Селькупы\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57166"/>
            <a:ext cx="2033595" cy="3020191"/>
          </a:xfrm>
          <a:prstGeom prst="rect">
            <a:avLst/>
          </a:prstGeom>
          <a:noFill/>
        </p:spPr>
      </p:pic>
      <p:pic>
        <p:nvPicPr>
          <p:cNvPr id="8" name="Picture 3" descr="H:\На географию\Селькупы\iевлшнсв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785794"/>
            <a:ext cx="3157560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Ненцы.</a:t>
            </a:r>
            <a:endParaRPr lang="ru-RU" dirty="0"/>
          </a:p>
        </p:txBody>
      </p:sp>
      <p:pic>
        <p:nvPicPr>
          <p:cNvPr id="6146" name="Picture 2" descr="H:\На географию\Селькупы\Энцы\iпппппппппп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736"/>
            <a:ext cx="3038496" cy="2071702"/>
          </a:xfrm>
          <a:prstGeom prst="rect">
            <a:avLst/>
          </a:prstGeom>
          <a:noFill/>
        </p:spPr>
      </p:pic>
      <p:pic>
        <p:nvPicPr>
          <p:cNvPr id="6147" name="Picture 3" descr="H:\На географию\Селькупы\Энцы\iукеп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500438"/>
            <a:ext cx="2219333" cy="2946017"/>
          </a:xfrm>
          <a:prstGeom prst="rect">
            <a:avLst/>
          </a:prstGeom>
          <a:noFill/>
        </p:spPr>
      </p:pic>
      <p:pic>
        <p:nvPicPr>
          <p:cNvPr id="6148" name="Picture 4" descr="H:\На географию\Селькупы\Энцы\iшлллллллллллллллл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3786190"/>
            <a:ext cx="2000264" cy="2727633"/>
          </a:xfrm>
          <a:prstGeom prst="rect">
            <a:avLst/>
          </a:prstGeom>
          <a:noFill/>
        </p:spPr>
      </p:pic>
      <p:pic>
        <p:nvPicPr>
          <p:cNvPr id="6149" name="Picture 5" descr="H:\На географию\Селькупы\Энцы\ап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18816" y="1285860"/>
            <a:ext cx="2906098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12000"/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Экологические проблемы Западной Сибири. </vt:lpstr>
      <vt:lpstr>Слайд 2</vt:lpstr>
      <vt:lpstr>Пожары торфяников.</vt:lpstr>
      <vt:lpstr>Реки.</vt:lpstr>
      <vt:lpstr>Загрязнение рек нефтью.</vt:lpstr>
      <vt:lpstr>Селькупы.</vt:lpstr>
      <vt:lpstr>Ханты.</vt:lpstr>
      <vt:lpstr>Ненцы.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Tereshenko</cp:lastModifiedBy>
  <cp:revision>6</cp:revision>
  <dcterms:created xsi:type="dcterms:W3CDTF">2013-03-13T14:07:03Z</dcterms:created>
  <dcterms:modified xsi:type="dcterms:W3CDTF">2013-03-14T03:30:56Z</dcterms:modified>
</cp:coreProperties>
</file>