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2" r:id="rId3"/>
    <p:sldId id="263" r:id="rId4"/>
    <p:sldId id="258" r:id="rId5"/>
    <p:sldId id="259" r:id="rId6"/>
    <p:sldId id="260" r:id="rId7"/>
    <p:sldId id="261" r:id="rId8"/>
    <p:sldId id="265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26.05.2013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26.05.2013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26.05.2013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26.05.2013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88640"/>
            <a:ext cx="120261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/>
              <a:t>Экологические проблемы Западной Сибири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2" cstate="print"/>
          <a:srcRect b="7767"/>
          <a:stretch>
            <a:fillRect/>
          </a:stretch>
        </p:blipFill>
        <p:spPr bwMode="auto">
          <a:xfrm>
            <a:off x="3500438" y="1340768"/>
            <a:ext cx="5643562" cy="352839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0" y="1484784"/>
            <a:ext cx="334786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/>
              <a:t>Сточные воды напрямую поступают в бассейны рек, где содержание нефтепродуктов колеблется от 8 до 30 предельно допустимых норм.</a:t>
            </a:r>
            <a:endParaRPr lang="ru-RU" sz="28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E8A121D9-D43A-4E41-8574-6F7818E18042}" type="datetime1">
              <a:rPr lang="ru-RU" smtClean="0"/>
              <a:pPr>
                <a:defRPr/>
              </a:pPr>
              <a:t>26.05.2013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AFB6E4B4-D7AF-474B-86BC-41B7ACFDA0B4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  <p:pic>
        <p:nvPicPr>
          <p:cNvPr id="5124" name="Picture 2" descr="C:\Documents and Settings\djdf\Мои документы\1822268336262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8964488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E8A121D9-D43A-4E41-8574-6F7818E18042}" type="datetime1">
              <a:rPr lang="ru-RU" smtClean="0"/>
              <a:pPr>
                <a:defRPr/>
              </a:pPr>
              <a:t>26.05.2013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02E20782-8614-49A2-A90E-3C2C05D0DD70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  <p:pic>
        <p:nvPicPr>
          <p:cNvPr id="9220" name="Picture 2" descr="C:\Documents and Settings\djdf\Мои документы\norilsk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djdf\Мои документы\14943fullsize0905419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djdf\Мои документы\nor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djdf\Мои документы\Norilsk_2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323528" y="188640"/>
            <a:ext cx="8568952" cy="64087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C:\Documents and Settings\djdf\Мои документы\news-iN83fAuVZ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Documents and Settings\djdf\Мои документы\Экология Красноярского края\i_00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djdf\Мои документы\Экология Красноярского края\0_6955b_a4d14860_XL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5</TotalTime>
  <Words>29</Words>
  <Application>Microsoft Office PowerPoint</Application>
  <PresentationFormat>Экран (4:3)</PresentationFormat>
  <Paragraphs>6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Бумажная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Dom</cp:lastModifiedBy>
  <cp:revision>3</cp:revision>
  <dcterms:modified xsi:type="dcterms:W3CDTF">2013-05-26T06:08:37Z</dcterms:modified>
</cp:coreProperties>
</file>