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7" r:id="rId6"/>
    <p:sldId id="268" r:id="rId7"/>
    <p:sldId id="271" r:id="rId8"/>
    <p:sldId id="27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718-AC26-45E2-BC0C-34EC6D6D4FDD}" type="datetimeFigureOut">
              <a:rPr lang="ru-RU" smtClean="0"/>
              <a:pPr/>
              <a:t>01.06.2015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48B-C881-4331-A4C3-B93D5D9B2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718-AC26-45E2-BC0C-34EC6D6D4FDD}" type="datetimeFigureOut">
              <a:rPr lang="ru-RU" smtClean="0"/>
              <a:pPr/>
              <a:t>01.06.2015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48B-C881-4331-A4C3-B93D5D9B2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251520" y="188640"/>
            <a:ext cx="8640960" cy="6408712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a62768e55ea5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240300" cy="22736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718-AC26-45E2-BC0C-34EC6D6D4FDD}" type="datetimeFigureOut">
              <a:rPr lang="ru-RU" smtClean="0"/>
              <a:pPr/>
              <a:t>01.06.2015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F48B-C881-4331-A4C3-B93D5D9B2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604" y="2204864"/>
            <a:ext cx="6389687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713" y="-387424"/>
            <a:ext cx="48593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262" y="26447"/>
            <a:ext cx="627380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88640"/>
            <a:ext cx="684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Пусть же день Валентина святого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Будет праздником вашего дома.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Чтобы вечно любовь в нём цвела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И теплом наполняла сердца.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45247">
            <a:off x="-427563" y="4550117"/>
            <a:ext cx="2804919" cy="280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787" y="4444678"/>
            <a:ext cx="3007491" cy="301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46805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73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69090"/>
            <a:ext cx="687887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0017"/>
            <a:ext cx="2278812" cy="166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83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44"/>
            <a:ext cx="5159895" cy="42770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943514" cy="57522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03498"/>
            <a:ext cx="2859087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97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1" t="6916" r="4555" b="6760"/>
          <a:stretch/>
        </p:blipFill>
        <p:spPr bwMode="auto">
          <a:xfrm>
            <a:off x="2864736" y="0"/>
            <a:ext cx="5694074" cy="65253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6685"/>
            <a:ext cx="3558239" cy="235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38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51"/>
          <a:stretch/>
        </p:blipFill>
        <p:spPr bwMode="auto">
          <a:xfrm>
            <a:off x="2987824" y="258365"/>
            <a:ext cx="5324787" cy="4322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20690"/>
            <a:ext cx="4302598" cy="403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8077">
            <a:off x="5471832" y="3198371"/>
            <a:ext cx="3738884" cy="3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14887"/>
            <a:ext cx="20431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65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295912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1656"/>
            <a:ext cx="2982270" cy="290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39" y="2300071"/>
            <a:ext cx="4396953" cy="336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57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01731"/>
            <a:ext cx="5943600" cy="449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35" y="4509120"/>
            <a:ext cx="2587890" cy="26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35" y="2230634"/>
            <a:ext cx="2587890" cy="282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46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21</Words>
  <Application>Microsoft Office PowerPoint</Application>
  <PresentationFormat>Экран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Уварова Н.В.</dc:creator>
  <cp:lastModifiedBy>jukki</cp:lastModifiedBy>
  <cp:revision>19</cp:revision>
  <dcterms:created xsi:type="dcterms:W3CDTF">2012-02-05T12:32:15Z</dcterms:created>
  <dcterms:modified xsi:type="dcterms:W3CDTF">2015-06-01T09:27:52Z</dcterms:modified>
</cp:coreProperties>
</file>