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9" r:id="rId4"/>
    <p:sldId id="261" r:id="rId5"/>
    <p:sldId id="275" r:id="rId6"/>
    <p:sldId id="265" r:id="rId7"/>
    <p:sldId id="276" r:id="rId8"/>
    <p:sldId id="268" r:id="rId9"/>
    <p:sldId id="286" r:id="rId10"/>
    <p:sldId id="287" r:id="rId11"/>
    <p:sldId id="288" r:id="rId12"/>
    <p:sldId id="273" r:id="rId13"/>
    <p:sldId id="267" r:id="rId14"/>
    <p:sldId id="266" r:id="rId15"/>
    <p:sldId id="279" r:id="rId16"/>
    <p:sldId id="262" r:id="rId17"/>
    <p:sldId id="291" r:id="rId18"/>
    <p:sldId id="293" r:id="rId19"/>
    <p:sldId id="294" r:id="rId20"/>
    <p:sldId id="295" r:id="rId21"/>
    <p:sldId id="296" r:id="rId22"/>
    <p:sldId id="297" r:id="rId23"/>
    <p:sldId id="300" r:id="rId24"/>
    <p:sldId id="299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5A67-D7D1-4636-9B54-F8955871B03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CC9F-8A60-4EAB-B107-9033F3D10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s1.i.ua/3/1/6482405_f007b133.jpg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ukki\Desktop\&#1056;&#1040;&#1047;&#1056;&#1040;&#1041;&#1054;&#1058;&#1050;&#1048;%20&#1052;&#1040;&#1049;%20-2%20%202015\&#1053;&#1072;%20&#1089;&#1072;&#1081;&#1090;%20&#1059;&#1074;&#1072;&#1088;&#1086;&#1074;&#1072;%20&#1044;&#1077;&#1085;&#1100;%20&#1089;&#1077;&#1084;&#1100;&#1080;\&#1084;&#1086;&#1081;%20&#1083;&#1072;&#1089;&#1082;&#1086;&#1074;&#1099;&#1081;%20&#1080;%20&#1085;&#1077;&#1078;&#1085;&#1099;&#1081;%20&#1079;&#1074;&#1077;&#1088;&#1100;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072.radikal.ru/0902/48/56ca6f49feb4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ukki\Desktop\&#1056;&#1040;&#1047;&#1056;&#1040;&#1041;&#1054;&#1058;&#1050;&#1048;%20&#1052;&#1040;&#1049;%20-2%20%202015\&#1053;&#1072;%20&#1089;&#1072;&#1081;&#1090;%20&#1059;&#1074;&#1072;&#1088;&#1086;&#1074;&#1072;%20&#1044;&#1077;&#1085;&#1100;%20&#1089;&#1077;&#1084;&#1100;&#1080;\&#1087;&#1086;&#1075;&#1086;&#1076;&#1072;%20&#1074;%20&#1076;&#1086;&#1084;&#1077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ukki\Desktop\&#1056;&#1040;&#1047;&#1056;&#1040;&#1041;&#1054;&#1058;&#1050;&#1048;%20&#1052;&#1040;&#1049;%20-2%20%202015\&#1053;&#1072;%20&#1089;&#1072;&#1081;&#1090;%20&#1059;&#1074;&#1072;&#1088;&#1086;&#1074;&#1072;%20&#1044;&#1077;&#1085;&#1100;%20&#1089;&#1077;&#1084;&#1100;&#1080;\&#1077;&#1089;&#1083;&#1080;%20&#1077;&#1089;&#1090;&#1100;%20&#1083;&#1102;&#1073;&#1086;&#1074;&#1100;.mp3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gif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ukki\Desktop\&#1056;&#1040;&#1047;&#1056;&#1040;&#1041;&#1054;&#1058;&#1050;&#1048;%20&#1052;&#1040;&#1049;%20-2%20%202015\&#1053;&#1072;%20&#1089;&#1072;&#1081;&#1090;%20&#1059;&#1074;&#1072;&#1088;&#1086;&#1074;&#1072;%20&#1044;&#1077;&#1085;&#1100;%20&#1089;&#1077;&#1084;&#1100;&#1080;\&#1070;&#1088;&#1080;&#1081;_&#1040;&#1085;&#1090;&#1086;&#1085;&#1086;&#1074;_-_&#1053;&#1077;&#1090;_&#1090;&#1077;&#1073;&#1103;_&#1087;&#1088;&#1077;&#1082;&#1088;&#1072;&#1089;&#1085;&#1077;&#1081;_(_&#1053;&#1077;_&#1091;&#1084;&#1080;&#1088;&#1072;&#1081;_&#1083;&#1102;&#1073;&#1086;&#1074;&#1100;)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cclesia.com.br/news/wp-content/gallery/icones-bizantinos/saints-joachim-and-hannah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57.radikal.ru/i157/0807/e2/40516816ecf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://img-fotki.yandex.ru/get/3210/jlipeiton.56/0_24b03_8858852e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02.radikal.ru/i197/1002/c7/1543ab02c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73" y="357166"/>
            <a:ext cx="8727645" cy="6143668"/>
          </a:xfrm>
          <a:prstGeom prst="rect">
            <a:avLst/>
          </a:prstGeom>
          <a:noFill/>
        </p:spPr>
      </p:pic>
      <p:pic>
        <p:nvPicPr>
          <p:cNvPr id="3" name="Picture 3" descr="D:\анимашки\анимашки\валентинки\indexCA06ZJE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623816"/>
            <a:ext cx="2928926" cy="25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клипарты\любовь\ad98eac3be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67518"/>
            <a:ext cx="3000364" cy="339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>
            <a:off x="428596" y="5786454"/>
            <a:ext cx="8715404" cy="85725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Уварова Надежда Васильевна, 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Кислоканская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 Эвенкийского района,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п.Кислокан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571500" y="4786313"/>
            <a:ext cx="82867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>
              <a:solidFill>
                <a:srgbClr val="002060"/>
              </a:solidFill>
            </a:endParaRPr>
          </a:p>
          <a:p>
            <a:pPr eaLnBrk="0" hangingPunct="0"/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714348" y="357166"/>
            <a:ext cx="7858180" cy="1643074"/>
          </a:xfrm>
          <a:prstGeom prst="wav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Драгоценности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Дания</a:t>
            </a:r>
          </a:p>
        </p:txBody>
      </p:sp>
      <p:pic>
        <p:nvPicPr>
          <p:cNvPr id="6" name="Picture 4" descr="D:\анимашки\анимашки\раст. цветы\02fc3e165f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52678">
            <a:off x="695460" y="2874214"/>
            <a:ext cx="3265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анимашки\анимашки\раст. цветы\02fc3e165f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18071">
            <a:off x="3194357" y="2496883"/>
            <a:ext cx="3265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анимашки\анимашки\раст. цветы\02fc3e165f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05161">
            <a:off x="2392815" y="2302240"/>
            <a:ext cx="3265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анимашки\анимашки\раст. цветы\02fc3e165f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8586">
            <a:off x="3976173" y="3183686"/>
            <a:ext cx="3265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анимашки\анимашки\раст. цветы\02fc3e165f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83564">
            <a:off x="1293226" y="2398577"/>
            <a:ext cx="3265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571500" y="4786313"/>
            <a:ext cx="82867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>
              <a:solidFill>
                <a:srgbClr val="002060"/>
              </a:solidFill>
            </a:endParaRPr>
          </a:p>
          <a:p>
            <a:pPr eaLnBrk="0" hangingPunct="0"/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714348" y="357166"/>
            <a:ext cx="7858180" cy="1643074"/>
          </a:xfrm>
          <a:prstGeom prst="wav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Драгоценности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Россия</a:t>
            </a:r>
          </a:p>
        </p:txBody>
      </p:sp>
      <p:pic>
        <p:nvPicPr>
          <p:cNvPr id="3075" name="Picture 3" descr="D:\Users\Администратор\Desktop\анимашки\Cveti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8577">
            <a:off x="364051" y="2010687"/>
            <a:ext cx="4104716" cy="4071966"/>
          </a:xfrm>
          <a:prstGeom prst="rect">
            <a:avLst/>
          </a:prstGeom>
          <a:noFill/>
        </p:spPr>
      </p:pic>
      <p:pic>
        <p:nvPicPr>
          <p:cNvPr id="7" name="Picture 2" descr="Картинка 43 из 103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71678"/>
            <a:ext cx="3571900" cy="4495599"/>
          </a:xfrm>
          <a:prstGeom prst="rect">
            <a:avLst/>
          </a:prstGeom>
          <a:noFill/>
        </p:spPr>
      </p:pic>
      <p:pic>
        <p:nvPicPr>
          <p:cNvPr id="3076" name="Picture 4" descr="D:\Users\Администратор\Desktop\анимашки\Cveti1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642918"/>
            <a:ext cx="866775" cy="1247775"/>
          </a:xfrm>
          <a:prstGeom prst="rect">
            <a:avLst/>
          </a:prstGeom>
          <a:noFill/>
        </p:spPr>
      </p:pic>
      <p:pic>
        <p:nvPicPr>
          <p:cNvPr id="3077" name="Picture 5" descr="D:\Users\Администратор\Desktop\анимашки\Cveti15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85728"/>
            <a:ext cx="866775" cy="1247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валентинов день\snt_valen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4" y="1"/>
            <a:ext cx="35718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валентинов день\678759f5b2b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1" y="714375"/>
            <a:ext cx="407194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анимашки\анимашки\валентинки\tn_gallery_2_211_223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18335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064.radikal.ru/1001/ee/48eda761c83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" y="0"/>
            <a:ext cx="9145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ой ласковый и нежный зве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15206" y="6286520"/>
            <a:ext cx="304800" cy="304800"/>
          </a:xfrm>
          <a:prstGeom prst="rect">
            <a:avLst/>
          </a:prstGeom>
        </p:spPr>
      </p:pic>
      <p:pic>
        <p:nvPicPr>
          <p:cNvPr id="4" name="Picture 5" descr="D:\клипарты\любовь\da852ab3e80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928938"/>
            <a:ext cx="51117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:\анимашки\анимашки\оформляшки\3952472c479a07a7a7c09e206ef7f9e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0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анимашки\анимашки\оформляшки\3952472c479a07a7a7c09e206ef7f9e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1714488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анимашки\анимашки\оформляшки\3952472c479a07a7a7c09e206ef7f9e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143248"/>
            <a:ext cx="1143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анимашки\анимашки\оформляшки\3952472c479a07a7a7c09e206ef7f9e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1480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анимашки\анимашки\оформляшки\3952472c479a07a7a7c09e206ef7f9e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00174"/>
            <a:ext cx="135729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:\анимашки\анимашки\оформляшки\3952472c479a07a7a7c09e206ef7f9e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D:\анимашки\анимашки\оформляшки\8532015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214554"/>
            <a:ext cx="2171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500166" y="0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Пусть же день Валентина святого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Будет праздником вашего дома.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Чтобы вечно любовь в нём цвела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И теплом наполняла сердца.</a:t>
            </a:r>
          </a:p>
        </p:txBody>
      </p:sp>
      <p:pic>
        <p:nvPicPr>
          <p:cNvPr id="15" name="Picture 3" descr="D:\анимашки\анимашки\валентинки\49925wb2qpjbwh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643188"/>
            <a:ext cx="2600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D:\анимашки\анимашки\оформляшки\3952472c479a07a7a7c09e206ef7f9e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135729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а 15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8339" cy="6858000"/>
          </a:xfrm>
          <a:prstGeom prst="rect">
            <a:avLst/>
          </a:prstGeom>
          <a:noFill/>
        </p:spPr>
      </p:pic>
      <p:pic>
        <p:nvPicPr>
          <p:cNvPr id="5" name="погода в дом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723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55.radikal.ru/i148/1001/ad/ff184ffd92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35"/>
            <a:ext cx="9144000" cy="6847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-714375" y="4929188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  <a:tabLst>
                <a:tab pos="457200" algn="l"/>
              </a:tabLst>
            </a:pPr>
            <a:r>
              <a:rPr lang="ru-RU" sz="12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) </a:t>
            </a:r>
            <a:endParaRPr lang="ru-RU"/>
          </a:p>
        </p:txBody>
      </p:sp>
      <p:pic>
        <p:nvPicPr>
          <p:cNvPr id="32771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350" y="-201613"/>
            <a:ext cx="38100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4071938" y="4786313"/>
            <a:ext cx="5072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Ой,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мальчишки,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 феврале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Праздник намечается!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Мне влюбиться срочно надо,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Но не получается!</a:t>
            </a:r>
          </a:p>
        </p:txBody>
      </p:sp>
      <p:pic>
        <p:nvPicPr>
          <p:cNvPr id="32775" name="Picture 3" descr="D:\клипарты\любовь\352f4ea6e0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363" y="1714500"/>
            <a:ext cx="43386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дежда\Desktop\анимашки\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9" y="1000108"/>
            <a:ext cx="3469846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Администратор\Desktop\анимашки\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90889"/>
            <a:ext cx="7215238" cy="3367111"/>
          </a:xfrm>
          <a:prstGeom prst="rect">
            <a:avLst/>
          </a:prstGeom>
          <a:noFill/>
        </p:spPr>
      </p:pic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4143375" y="485775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Нарисую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Валентинку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И раскрашу красками,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Подарю я Леночке,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Чтоб была поласковей!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3795" name="Picture 1" descr="D:\клипарты\любовь\3ddc31047a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-80963"/>
            <a:ext cx="46672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D:\клипарты\любовь\937c537f6d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722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D:\анимашки\анимашки\оформляшки\zvz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7725" y="5500688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D:\анимашки\анимашки\оформляшки\zvz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285750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 descr="D:\анимашки\анимашки\оформляшки\zvz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4929188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D:\анимашки\анимашки\оформляшки\zvz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3863" y="3076575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7" descr="D:\анимашки\анимашки\оформляшки\zvz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5786438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8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9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4357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0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7858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Users\Администратор\Desktop\анимашки\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14818"/>
            <a:ext cx="2286000" cy="2238375"/>
          </a:xfrm>
          <a:prstGeom prst="rect">
            <a:avLst/>
          </a:prstGeom>
          <a:noFill/>
        </p:spPr>
      </p:pic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428625" y="4786313"/>
            <a:ext cx="457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В Валентинов светлый день</a:t>
            </a:r>
            <a:b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Обниму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Светланку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Слово нежное шепну,</a:t>
            </a:r>
            <a:b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 включу шарманку!</a:t>
            </a: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857625" y="214313"/>
            <a:ext cx="52863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  <a:t>В Валентинов светлый день</a:t>
            </a:r>
            <a:b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  <a:t>Обниму </a:t>
            </a:r>
            <a:r>
              <a:rPr lang="ru-RU" sz="2400" b="1" i="1" dirty="0" err="1" smtClean="0">
                <a:solidFill>
                  <a:srgbClr val="002060"/>
                </a:solidFill>
                <a:latin typeface="Arial Black" pitchFamily="34" charset="0"/>
              </a:rPr>
              <a:t>Валюшку</a:t>
            </a: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  <a: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  <a:t>Слово нежное шепну,</a:t>
            </a:r>
            <a:b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  <a:t>Подарю игрушку!</a:t>
            </a:r>
            <a:r>
              <a:rPr lang="ru-RU" i="1" dirty="0">
                <a:latin typeface="Arial Black" pitchFamily="34" charset="0"/>
              </a:rPr>
              <a:t/>
            </a:r>
            <a:br>
              <a:rPr lang="ru-RU" i="1" dirty="0">
                <a:latin typeface="Arial Black" pitchFamily="34" charset="0"/>
              </a:rPr>
            </a:br>
            <a:endParaRPr lang="ru-RU" i="1" dirty="0">
              <a:latin typeface="Arial Black" pitchFamily="34" charset="0"/>
            </a:endParaRPr>
          </a:p>
        </p:txBody>
      </p:sp>
      <p:pic>
        <p:nvPicPr>
          <p:cNvPr id="34820" name="Picture 2" descr="D:\клипарты\любовь\3c2a31ad6b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35718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D:\клипарты\люди\1ee0a16e79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1428750"/>
            <a:ext cx="26860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Надежда\Desktop\День святого Валентина 14 февраля\Всё к Дню Святого Валентина\Анимашки\bestgif_narod_ru_926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0"/>
            <a:ext cx="1895475" cy="2305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056.radikal.ru/1002/31/0050ef11d7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-28792"/>
            <a:ext cx="4071966" cy="6894334"/>
          </a:xfrm>
          <a:prstGeom prst="rect">
            <a:avLst/>
          </a:prstGeom>
          <a:noFill/>
        </p:spPr>
      </p:pic>
      <p:pic>
        <p:nvPicPr>
          <p:cNvPr id="4" name="если есть любов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15206" y="6143644"/>
            <a:ext cx="304800" cy="304800"/>
          </a:xfrm>
          <a:prstGeom prst="rect">
            <a:avLst/>
          </a:prstGeom>
        </p:spPr>
      </p:pic>
      <p:sp>
        <p:nvSpPr>
          <p:cNvPr id="7" name="Вертикальный свиток 6"/>
          <p:cNvSpPr/>
          <p:nvPr/>
        </p:nvSpPr>
        <p:spPr>
          <a:xfrm>
            <a:off x="0" y="642918"/>
            <a:ext cx="2357422" cy="5357850"/>
          </a:xfrm>
          <a:prstGeom prst="vertic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День </a:t>
            </a:r>
            <a:endParaRPr lang="en-US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семьи, </a:t>
            </a:r>
            <a:endParaRPr lang="en-US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любви и </a:t>
            </a:r>
            <a:endParaRPr lang="en-US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верности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Users\Администратор\Desktop\анимашки\Cveti1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8007">
            <a:off x="500034" y="4357694"/>
            <a:ext cx="14287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3214688" y="47148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 Валентинов светлый день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Обниму </a:t>
            </a:r>
            <a:r>
              <a:rPr lang="ru-RU" sz="2400" b="1" dirty="0" err="1" smtClean="0">
                <a:solidFill>
                  <a:srgbClr val="002060"/>
                </a:solidFill>
              </a:rPr>
              <a:t>Настюшку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Слово нежное шепну,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спою частушку!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35843" name="Picture 3" descr="D:\клипарты\люди\03fb0f8f197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2786063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D:\клипарты\люди\166ea2a2bd5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158115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D:\валентинов день\0_c0a0_37301dbf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7188" y="1809750"/>
            <a:ext cx="3236912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sers\Администратор\Desktop\анимашки\9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64305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Администратор\Desktop\анимашки\Deti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04"/>
            <a:ext cx="3533794" cy="5300691"/>
          </a:xfrm>
          <a:prstGeom prst="rect">
            <a:avLst/>
          </a:prstGeom>
          <a:noFill/>
        </p:spPr>
      </p:pic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3643313" y="4929188"/>
            <a:ext cx="50720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Валентинов светлый день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Обниму Наташку,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Слово нежное шепну,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Подарю ромашку!</a:t>
            </a:r>
          </a:p>
          <a:p>
            <a:r>
              <a:rPr lang="en-US" sz="2400" dirty="0" smtClean="0"/>
              <a:t> </a:t>
            </a:r>
            <a:endParaRPr lang="ru-RU" sz="2400" dirty="0"/>
          </a:p>
        </p:txBody>
      </p:sp>
      <p:pic>
        <p:nvPicPr>
          <p:cNvPr id="37891" name="Picture 1" descr="D:\клипарты\люди\86bb8ed5f4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857251"/>
            <a:ext cx="3229719" cy="514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D:\анимашки\анимашки\валентинки\tn_gallery_2_211_107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26206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D:\анимашки\анимашки\оформляшки\love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35474">
            <a:off x="3089084" y="3620992"/>
            <a:ext cx="12430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Users\Администратор\Desktop\анимашки\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286250" cy="4286250"/>
          </a:xfrm>
          <a:prstGeom prst="rect">
            <a:avLst/>
          </a:prstGeom>
          <a:noFill/>
        </p:spPr>
      </p:pic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4214813" y="4929188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Валентиночку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- сердечко</a:t>
            </a:r>
            <a:b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Я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Машуне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подпишу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 вручу, и расцелую,</a:t>
            </a:r>
            <a:b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 в объятьях задушу!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8916" name="Picture 3" descr="D:\клипарты\любовь\bc3e136525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392588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Users\Администратор\Desktop\анимашки\14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571744"/>
            <a:ext cx="1238250" cy="1485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Администратор\Desktop\анимашки\6620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4517837" cy="3541007"/>
          </a:xfrm>
          <a:prstGeom prst="rect">
            <a:avLst/>
          </a:prstGeom>
          <a:noFill/>
        </p:spPr>
      </p:pic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285750" y="4643438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Мама, мама не ругай</a:t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За мои отметки!</a:t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Нынче празднуют любовь</a:t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Взрослые и детки!</a:t>
            </a: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6868" name="Picture 4" descr="D:\анимашки\анимашки\валентинки\tn_gallery_2_211_107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929063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Users\Администратор\Desktop\анимашки\Deti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642918"/>
            <a:ext cx="4643470" cy="3712310"/>
          </a:xfrm>
          <a:prstGeom prst="rect">
            <a:avLst/>
          </a:prstGeom>
          <a:noFill/>
        </p:spPr>
      </p:pic>
      <p:pic>
        <p:nvPicPr>
          <p:cNvPr id="6149" name="Picture 5" descr="D:\Users\Администратор\Desktop\анимашки\Babochki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928934"/>
            <a:ext cx="495300" cy="390525"/>
          </a:xfrm>
          <a:prstGeom prst="rect">
            <a:avLst/>
          </a:prstGeom>
          <a:noFill/>
        </p:spPr>
      </p:pic>
      <p:pic>
        <p:nvPicPr>
          <p:cNvPr id="6150" name="Picture 6" descr="D:\Users\Администратор\Desktop\анимашки\Babochki6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-285776"/>
            <a:ext cx="2667000" cy="284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Администратор\Desktop\анимашки\Babochki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00570"/>
            <a:ext cx="1905000" cy="1905000"/>
          </a:xfrm>
          <a:prstGeom prst="rect">
            <a:avLst/>
          </a:prstGeom>
          <a:noFill/>
        </p:spPr>
      </p:pic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. </a:t>
            </a:r>
            <a:endParaRPr lang="ru-RU">
              <a:latin typeface="Calibri" pitchFamily="34" charset="0"/>
            </a:endParaRP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2143108" y="4786322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Monotype Corsiva" pitchFamily="66" charset="0"/>
              </a:rPr>
              <a:t>Валентинки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Monotype Corsiva" pitchFamily="66" charset="0"/>
              </a:rPr>
              <a:t>валентинки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-</a:t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Разноцветные сердца,</a:t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Пусть летят они по свету</a:t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И не будет им конца!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64" name="Picture 2" descr="D:\анимашки\анимашки\валентинки\09d66f0fbd9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14313"/>
            <a:ext cx="607218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D:\анимашки\анимашки\валентинки\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000250"/>
            <a:ext cx="21177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orum.alpari.ru/attachment.php?s=f9f748917712ef654c273d04da1f8531&amp;attachmentid=94667&amp;stc=1&amp;d=1266132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95" y="0"/>
            <a:ext cx="9263095" cy="7000900"/>
          </a:xfrm>
          <a:prstGeom prst="rect">
            <a:avLst/>
          </a:prstGeom>
          <a:noFill/>
        </p:spPr>
      </p:pic>
      <p:pic>
        <p:nvPicPr>
          <p:cNvPr id="8194" name="Picture 2" descr="C:\Users\Надежда\Desktop\День святого Валентина 14 февраля\Всё к Дню Святого Валентина\Анимашки\bestgif_narod_ru_19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90750"/>
            <a:ext cx="4719746" cy="45672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643570" y="5000636"/>
            <a:ext cx="3500430" cy="164307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Использованы материалы сайтов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Оформление: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Уваровой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 МКОУ КСОШ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rxangelo.files.wordpress.com/2010/02/83018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985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5000628" y="0"/>
            <a:ext cx="4143372" cy="1928802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 </a:t>
            </a:r>
            <a:r>
              <a:rPr lang="ru-RU" sz="3200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встреча навсегда. 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О.Бальзак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0" y="564921"/>
            <a:ext cx="3714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1071538" y="4071942"/>
            <a:ext cx="5643602" cy="2786058"/>
          </a:xfrm>
          <a:prstGeom prst="wav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теплица любви. </a:t>
            </a:r>
            <a:endParaRPr lang="en-US" sz="2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открыватель возможностей.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0" y="0"/>
            <a:ext cx="4357686" cy="292895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Дружба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созвучие душ в соединённости судеб.</a:t>
            </a: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Восточная мудрость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429124" y="2214554"/>
            <a:ext cx="5357818" cy="235747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Любовь – </a:t>
            </a:r>
            <a:endParaRPr lang="en-US" sz="2400" b="1" i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это чувство глубокой, сердечной привязанности.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lang="ru-RU" sz="14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lang="ru-RU" sz="1400" b="1" i="1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О.Бальзак</a:t>
            </a:r>
            <a:endParaRPr lang="ru-RU" sz="1400" b="1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Users\Администратор\Desktop\анимашки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28868"/>
            <a:ext cx="476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re-adepts.clan.su/_nw/0/s64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692696"/>
            <a:ext cx="3650178" cy="5203153"/>
          </a:xfrm>
          <a:prstGeom prst="rect">
            <a:avLst/>
          </a:prstGeom>
          <a:noFill/>
        </p:spPr>
      </p:pic>
      <p:pic>
        <p:nvPicPr>
          <p:cNvPr id="3" name="Юрий_Антонов_-_Нет_тебя_прекрасней_(_Не_умирай_любов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24" y="6143644"/>
            <a:ext cx="304800" cy="304800"/>
          </a:xfrm>
          <a:prstGeom prst="rect">
            <a:avLst/>
          </a:prstGeom>
        </p:spPr>
      </p:pic>
      <p:pic>
        <p:nvPicPr>
          <p:cNvPr id="5" name="Picture 4" descr="D:\клипарты\любовь\73e1492cc1a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84784"/>
            <a:ext cx="36347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Надежда\Desktop\День святого Валентина 14 февраля\Всё к Дню Святого Валентина\Анимашки\bestgif_narod_ru_19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69570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18 из 29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39" y="0"/>
            <a:ext cx="92978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reklama.com.ua/2010-08-25/515254/photos0-800x600.jpeg"/>
          <p:cNvPicPr>
            <a:picLocks noChangeAspect="1" noChangeArrowheads="1"/>
          </p:cNvPicPr>
          <p:nvPr/>
        </p:nvPicPr>
        <p:blipFill>
          <a:blip r:embed="rId2" cstate="print"/>
          <a:srcRect r="1562" b="13749"/>
          <a:stretch>
            <a:fillRect/>
          </a:stretch>
        </p:blipFill>
        <p:spPr bwMode="auto">
          <a:xfrm>
            <a:off x="-285784" y="-285776"/>
            <a:ext cx="9675190" cy="7143776"/>
          </a:xfrm>
          <a:prstGeom prst="rect">
            <a:avLst/>
          </a:prstGeom>
          <a:noFill/>
        </p:spPr>
      </p:pic>
      <p:pic>
        <p:nvPicPr>
          <p:cNvPr id="1026" name="Picture 2" descr="C:\Users\Надежда\Desktop\День святого Валентина 14 февраля\Всё к Дню Святого Валентина\Анимашки\bestgif_narod_ru_191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2857500" cy="2857500"/>
          </a:xfrm>
          <a:prstGeom prst="rect">
            <a:avLst/>
          </a:prstGeom>
          <a:noFill/>
        </p:spPr>
      </p:pic>
      <p:pic>
        <p:nvPicPr>
          <p:cNvPr id="1027" name="Picture 3" descr="D:\Users\Администратор\Desktop\анимашки\Cveti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2550" cy="1209675"/>
          </a:xfrm>
          <a:prstGeom prst="rect">
            <a:avLst/>
          </a:prstGeom>
          <a:noFill/>
        </p:spPr>
      </p:pic>
      <p:pic>
        <p:nvPicPr>
          <p:cNvPr id="5" name="Picture 1" descr="D:\клипарты\любовь\abbdaa9bea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3429000"/>
            <a:ext cx="355123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клипарты\любовь\ьт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7" y="2857496"/>
            <a:ext cx="36433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клипарты\любовь\Безимени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0"/>
            <a:ext cx="2565388" cy="242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валентинов день\1202963960______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35291">
            <a:off x="938628" y="1857661"/>
            <a:ext cx="1968284" cy="14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а 17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349" y="0"/>
            <a:ext cx="93023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59 из 103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6882"/>
          </a:xfrm>
          <a:prstGeom prst="rect">
            <a:avLst/>
          </a:prstGeom>
          <a:noFill/>
        </p:spPr>
      </p:pic>
      <p:pic>
        <p:nvPicPr>
          <p:cNvPr id="3" name="Picture 1" descr="D:\анимашки\анимашки\валентинки\tn_gallery_2_211_76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00306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еда раст\84712f8592a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499" y="0"/>
            <a:ext cx="3980501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клипарты\еда раст\e22a7e2a7d4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503738"/>
            <a:ext cx="31305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xoxma.od.ua/images/Saint-Valentine-s-Day/098_093.jpg"/>
          <p:cNvPicPr>
            <a:picLocks noChangeAspect="1" noChangeArrowheads="1"/>
          </p:cNvPicPr>
          <p:nvPr/>
        </p:nvPicPr>
        <p:blipFill>
          <a:blip r:embed="rId7" cstate="print"/>
          <a:srcRect t="46013"/>
          <a:stretch>
            <a:fillRect/>
          </a:stretch>
        </p:blipFill>
        <p:spPr bwMode="auto">
          <a:xfrm>
            <a:off x="0" y="0"/>
            <a:ext cx="3643338" cy="268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571500" y="4786313"/>
            <a:ext cx="82867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>
              <a:solidFill>
                <a:srgbClr val="002060"/>
              </a:solidFill>
            </a:endParaRPr>
          </a:p>
          <a:p>
            <a:pPr eaLnBrk="0" hangingPunct="0"/>
            <a:endParaRPr lang="ru-RU" sz="900"/>
          </a:p>
          <a:p>
            <a:pPr eaLnBrk="0" hangingPunct="0"/>
            <a:endParaRPr lang="ru-RU"/>
          </a:p>
        </p:txBody>
      </p:sp>
      <p:pic>
        <p:nvPicPr>
          <p:cNvPr id="3" name="Picture 2" descr="D:\клипарты\любовь\e460309567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88" y="2274539"/>
            <a:ext cx="5286412" cy="458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любовь\2c1d17786d0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7"/>
            <a:ext cx="4042023" cy="307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любовь\27fadc7883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30130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олна 5"/>
          <p:cNvSpPr/>
          <p:nvPr/>
        </p:nvSpPr>
        <p:spPr>
          <a:xfrm>
            <a:off x="928662" y="0"/>
            <a:ext cx="7858180" cy="1643074"/>
          </a:xfrm>
          <a:prstGeom prst="wav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Драгоценности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Франция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141</Words>
  <Application>Microsoft Office PowerPoint</Application>
  <PresentationFormat>Экран (4:3)</PresentationFormat>
  <Paragraphs>48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Уварова Н.В.</dc:creator>
  <cp:lastModifiedBy>jukki</cp:lastModifiedBy>
  <cp:revision>59</cp:revision>
  <dcterms:created xsi:type="dcterms:W3CDTF">2011-03-24T14:28:10Z</dcterms:created>
  <dcterms:modified xsi:type="dcterms:W3CDTF">2015-06-01T09:26:00Z</dcterms:modified>
</cp:coreProperties>
</file>