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80" r:id="rId17"/>
    <p:sldId id="282" r:id="rId18"/>
    <p:sldId id="284" r:id="rId19"/>
    <p:sldId id="285" r:id="rId20"/>
    <p:sldId id="290" r:id="rId21"/>
    <p:sldId id="288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40FD-95F9-47E5-9ED1-53DCF23DAB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AC2B-AD97-4636-8181-E96BEDC38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0A18-DEE9-466F-809B-4DA485681D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132E-CA7A-4FD2-9668-ECB76D1791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8E5F-FA33-4BC0-A20B-F1DB19FB0D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6E8-875E-46CC-8BCA-65FECB178D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9DEE-933C-4D9C-9D0B-1F5140B28A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DF75-21B6-458E-88C4-192CB1A18C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C807-6153-4126-BC8D-3BED9F1119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7A3E-059E-4E22-86FC-E390976A23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DB6-5A31-4F02-9629-DACBD67A50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0EDB-5209-4A42-99B0-C3E7D897C9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D71F-32BC-4D73-BF81-A8164EFF71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4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6779c_1278e7ac_XL.jpg"/>
          <p:cNvPicPr>
            <a:picLocks noChangeAspect="1"/>
          </p:cNvPicPr>
          <p:nvPr userDrawn="1"/>
        </p:nvPicPr>
        <p:blipFill>
          <a:blip r:embed="rId4" cstate="print"/>
          <a:srcRect r="82061"/>
          <a:stretch>
            <a:fillRect/>
          </a:stretch>
        </p:blipFill>
        <p:spPr>
          <a:xfrm>
            <a:off x="8388424" y="0"/>
            <a:ext cx="755576" cy="1400477"/>
          </a:xfrm>
          <a:prstGeom prst="rect">
            <a:avLst/>
          </a:prstGeom>
        </p:spPr>
      </p:pic>
      <p:pic>
        <p:nvPicPr>
          <p:cNvPr id="9" name="Рисунок 8" descr="0_6779c_1278e7ac_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4211960" cy="1400477"/>
          </a:xfrm>
          <a:prstGeom prst="rect">
            <a:avLst/>
          </a:prstGeom>
        </p:spPr>
      </p:pic>
      <p:pic>
        <p:nvPicPr>
          <p:cNvPr id="8" name="Рисунок 7" descr="0_6779c_1278e7ac_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11960" cy="1400477"/>
          </a:xfrm>
          <a:prstGeom prst="rect">
            <a:avLst/>
          </a:prstGeom>
        </p:spPr>
      </p:pic>
      <p:pic>
        <p:nvPicPr>
          <p:cNvPr id="11" name="Рисунок 10" descr="82b6a469be04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511148"/>
            <a:ext cx="3129136" cy="2346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E791-6132-4DE5-864F-5B7EE61BDB0E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B5C9-59BB-4725-BD82-9D4E4B00D0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AA503-F7AD-4CA9-918A-6CCA255448D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42;%20&#1076;&#1088;&#1091;&#1078;&#1073;&#1077;-&#1089;&#1080;&#1083;&#1072;\&#1091;&#1083;&#1099;&#1073;&#1082;&#1072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18" Type="http://schemas.openxmlformats.org/officeDocument/2006/relationships/image" Target="../media/image48.png"/><Relationship Id="rId3" Type="http://schemas.openxmlformats.org/officeDocument/2006/relationships/image" Target="../media/image33.gif"/><Relationship Id="rId21" Type="http://schemas.openxmlformats.org/officeDocument/2006/relationships/image" Target="../media/image51.png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17" Type="http://schemas.openxmlformats.org/officeDocument/2006/relationships/image" Target="../media/image47.gif"/><Relationship Id="rId2" Type="http://schemas.openxmlformats.org/officeDocument/2006/relationships/image" Target="../media/image32.gif"/><Relationship Id="rId16" Type="http://schemas.openxmlformats.org/officeDocument/2006/relationships/image" Target="../media/image46.gif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23" Type="http://schemas.openxmlformats.org/officeDocument/2006/relationships/image" Target="../media/image53.png"/><Relationship Id="rId10" Type="http://schemas.openxmlformats.org/officeDocument/2006/relationships/image" Target="../media/image40.gif"/><Relationship Id="rId19" Type="http://schemas.openxmlformats.org/officeDocument/2006/relationships/image" Target="../media/image49.png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Relationship Id="rId2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42;%20&#1076;&#1088;&#1091;&#1078;&#1073;&#1077;-&#1089;&#1080;&#1083;&#1072;\&#1077;&#1089;&#1083;&#1080;%20&#1089;%20&#1076;&#1088;&#1091;&#1075;&#1086;&#1084;%20&#1074;&#1099;&#1096;&#1077;&#1083;%20&#1074;%20&#1087;&#1091;&#1090;&#1100;.mp3" TargetMode="Externa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42;%20&#1076;&#1088;&#1091;&#1078;&#1073;&#1077;-&#1089;&#1080;&#1083;&#1072;\039%20&#1053;&#1072;&#1089;&#1090;&#1086;&#1103;&#1097;&#1080;&#1081;%20&#1044;&#1088;&#1091;&#1075;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f6%20(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196">
            <a:off x="-235305" y="4288126"/>
            <a:ext cx="1875801" cy="20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lf6%20(1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743">
            <a:off x="1333223" y="3404437"/>
            <a:ext cx="1608812" cy="20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lf6%20(1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0332">
            <a:off x="2654996" y="2607717"/>
            <a:ext cx="1733904" cy="20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f6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0" y="2636912"/>
            <a:ext cx="1836061" cy="15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lf6%20(1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880">
            <a:off x="5923614" y="2298780"/>
            <a:ext cx="1684299" cy="21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lf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160">
            <a:off x="7462323" y="2645979"/>
            <a:ext cx="1946829" cy="221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солнышко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28" y="1225517"/>
            <a:ext cx="3488118" cy="26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79" y="5348099"/>
            <a:ext cx="482515" cy="4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186742" y="4530771"/>
            <a:ext cx="5151741" cy="225560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Презентацию подготовила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Уварова Н.В.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МКОУ «КСОШ» ЭМР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236296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4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816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можно назвать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ДРУГОМ?</a:t>
            </a:r>
          </a:p>
        </p:txBody>
      </p:sp>
    </p:spTree>
    <p:extLst>
      <p:ext uri="{BB962C8B-B14F-4D97-AF65-F5344CB8AC3E}">
        <p14:creationId xmlns:p14="http://schemas.microsoft.com/office/powerpoint/2010/main" val="3222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n_mat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3933057"/>
            <a:ext cx="7452320" cy="2736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2000" tIns="36000" rIns="72000" bIns="36000" fromWordArt="1">
            <a:prstTxWarp prst="textPlain">
              <a:avLst>
                <a:gd name="adj" fmla="val 49675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Это мама , которая 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поможет </a:t>
            </a:r>
            <a:r>
              <a:rPr lang="ru-RU" sz="2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трудную минуту</a:t>
            </a:r>
            <a:r>
              <a:rPr lang="ru-RU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</a:t>
            </a:r>
            <a:endParaRPr lang="ru-RU" sz="2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41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-49212" y="1340768"/>
            <a:ext cx="4032250" cy="1522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Impact"/>
              </a:rPr>
              <a:t>Друзья-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 rot="21043963">
            <a:off x="2843213" y="1341438"/>
            <a:ext cx="5184775" cy="1377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40000" scaled="1"/>
                </a:gradFill>
                <a:latin typeface="Impact"/>
              </a:rPr>
              <a:t>это игрушки,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20963453">
            <a:off x="395288" y="3644900"/>
            <a:ext cx="8208962" cy="1938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000000" scaled="1"/>
                </a:gradFill>
                <a:latin typeface="Impact"/>
              </a:rPr>
              <a:t>они выслушивают меня,</a:t>
            </a:r>
          </a:p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000000" scaled="1"/>
                </a:gradFill>
                <a:latin typeface="Impact"/>
              </a:rPr>
              <a:t>когда мне плохо...</a:t>
            </a:r>
          </a:p>
        </p:txBody>
      </p:sp>
      <p:pic>
        <p:nvPicPr>
          <p:cNvPr id="5" name="Picture 2" descr="C:\Users\Надежда\Desktop\анимашки\2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7" y="3127875"/>
            <a:ext cx="2735383" cy="129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HLD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9200"/>
            <a:ext cx="1575619" cy="16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649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 pitchFamily="66" charset="0"/>
              </a:rPr>
              <a:t>это мой непослушный щенок,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 pitchFamily="66" charset="0"/>
              </a:rPr>
              <a:t>любимый  котёнок…</a:t>
            </a:r>
          </a:p>
        </p:txBody>
      </p:sp>
      <p:pic>
        <p:nvPicPr>
          <p:cNvPr id="3" name="Picture 6" descr="C:\Users\Надежда\Desktop\анимашки\картинки4\Лап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418795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Надежда\Desktop\анимашки\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70790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Надежда\Desktop\анимашки\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25144"/>
            <a:ext cx="1996737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3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00" y="1412776"/>
            <a:ext cx="920059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6599" y="1412776"/>
            <a:ext cx="4285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4116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это учитель,</a:t>
            </a:r>
            <a:endParaRPr lang="ru-RU" sz="6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4157" y="2252167"/>
            <a:ext cx="664371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который помогает заглянуть</a:t>
            </a:r>
          </a:p>
          <a:p>
            <a:pPr algn="ctr">
              <a:defRPr/>
            </a:pPr>
            <a:r>
              <a:rPr lang="ru-RU" sz="60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 тайны знаний...</a:t>
            </a:r>
            <a:endParaRPr lang="ru-RU" sz="60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490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686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картинки-рамки-раскраски\анимашки\анимашки новые\0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75" y="1078708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21023633">
            <a:off x="-70166" y="4186759"/>
            <a:ext cx="9180513" cy="1174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9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это интересная книга, которую ты читаешь...</a:t>
            </a:r>
          </a:p>
        </p:txBody>
      </p:sp>
    </p:spTree>
    <p:extLst>
      <p:ext uri="{BB962C8B-B14F-4D97-AF65-F5344CB8AC3E}">
        <p14:creationId xmlns:p14="http://schemas.microsoft.com/office/powerpoint/2010/main" val="13307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14325" y="1350962"/>
            <a:ext cx="8566150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 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пословицы</a:t>
            </a:r>
          </a:p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 дружбе вы знаете?</a:t>
            </a:r>
          </a:p>
        </p:txBody>
      </p:sp>
      <p:pic>
        <p:nvPicPr>
          <p:cNvPr id="3" name="Picture 6" descr="C:\Users\Надежда\Desktop\анимашки\Deti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57700"/>
            <a:ext cx="2143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514521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1093"/>
            <a:ext cx="3718197" cy="279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8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484784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Закончи пословицу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9784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Не имей сто рублей, а имей…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7898" y="2670484"/>
            <a:ext cx="510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Друг познается…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" y="3213557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Нет друга - ищи, а найдёшь…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033511"/>
            <a:ext cx="800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Дружба, как стекло, разобьёшь…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106" y="501317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CC"/>
                </a:solidFill>
                <a:latin typeface="Arial" charset="0"/>
              </a:rPr>
              <a:t>Человек без друзей, что дерево…</a:t>
            </a:r>
          </a:p>
        </p:txBody>
      </p:sp>
    </p:spTree>
    <p:extLst>
      <p:ext uri="{BB962C8B-B14F-4D97-AF65-F5344CB8AC3E}">
        <p14:creationId xmlns:p14="http://schemas.microsoft.com/office/powerpoint/2010/main" val="2733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дежда\Desktop\анимашки\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-357188"/>
            <a:ext cx="235743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500063" y="0"/>
            <a:ext cx="7239000" cy="1143000"/>
          </a:xfrm>
        </p:spPr>
        <p:txBody>
          <a:bodyPr/>
          <a:lstStyle/>
          <a:p>
            <a:r>
              <a:rPr lang="ru-RU" sz="8000" u="sng" smtClean="0">
                <a:solidFill>
                  <a:srgbClr val="FF0000"/>
                </a:solidFill>
                <a:latin typeface="Monotype Corsiva" pitchFamily="66" charset="0"/>
              </a:rPr>
              <a:t>В дружбе – сила!</a:t>
            </a:r>
          </a:p>
        </p:txBody>
      </p:sp>
      <p:pic>
        <p:nvPicPr>
          <p:cNvPr id="21508" name="Содержимое 5" descr="21_83z8pe_3rexf_126536_757_adehikpt3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01662">
            <a:off x="5138738" y="2355850"/>
            <a:ext cx="1716088" cy="1709737"/>
          </a:xfrm>
        </p:spPr>
      </p:pic>
      <p:pic>
        <p:nvPicPr>
          <p:cNvPr id="21509" name="Рисунок 7" descr="0_a85_dc000ef3_X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02">
            <a:off x="-261938" y="2376488"/>
            <a:ext cx="19605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8" descr="8e25735d55d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6063"/>
            <a:ext cx="3333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 descr="48595929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165600"/>
            <a:ext cx="16843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0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0690">
            <a:off x="7145338" y="439738"/>
            <a:ext cx="197485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1" descr="0_3a3_38801887_L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72063"/>
            <a:ext cx="23796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2" descr="0_a7e_817934cb_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4548">
            <a:off x="5997575" y="1997075"/>
            <a:ext cx="13366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3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5869">
            <a:off x="-275431" y="415131"/>
            <a:ext cx="21161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Рисунок 14" descr="0_2bad_b22e6739_L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262">
            <a:off x="58738" y="4610100"/>
            <a:ext cx="16240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Рисунок 16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82">
            <a:off x="2981325" y="4224338"/>
            <a:ext cx="23526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Рисунок 17" descr="0_a7e_817934cb_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18">
            <a:off x="779463" y="1836738"/>
            <a:ext cx="1270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Рисунок 18" descr="8e25735d55d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28688"/>
            <a:ext cx="228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19" descr="8e25735d55d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22145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20" descr="5c3e59e8ce59736e8c97ab8343fa613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143000"/>
            <a:ext cx="17859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Содержимое 5" descr="21_83z8pe_3rexf_126536_757_adehikpt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733">
            <a:off x="1620838" y="2336800"/>
            <a:ext cx="16351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Рисунок 22" descr="0_2bad_b22e6739_L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360" flipH="1">
            <a:off x="6199188" y="4995863"/>
            <a:ext cx="1819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Рисунок 23" descr="0_3a3_38801887_L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72063"/>
            <a:ext cx="23796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Рисунок 24" descr="48595929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1938"/>
            <a:ext cx="16843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25" descr="0_a85_dc000ef3_X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7676">
            <a:off x="6429375" y="2555875"/>
            <a:ext cx="19605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Рисунок 26" descr="0_a7e_817934cb_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4548">
            <a:off x="5576888" y="3933825"/>
            <a:ext cx="13366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Рисунок 27" descr="0_a7e_817934cb_M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39">
            <a:off x="1474788" y="3832225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Рисунок 28" descr="0_ea71_544e2568_XL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047">
            <a:off x="4732338" y="6086475"/>
            <a:ext cx="8477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Рисунок 29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89">
            <a:off x="2722563" y="5918200"/>
            <a:ext cx="8112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Рисунок 30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787">
            <a:off x="4919663" y="3619500"/>
            <a:ext cx="11207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Рисунок 31" descr="0_ea71_544e2568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043">
            <a:off x="2239963" y="3692525"/>
            <a:ext cx="10334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Рисунок 32" descr="0_a7e_817934cb_M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7187">
            <a:off x="3716338" y="6140450"/>
            <a:ext cx="9985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:\Users\Надежда\Desktop\анимашки\Babochk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29125"/>
            <a:ext cx="19891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Надежда\Desktop\анимашки\Babochki3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928813"/>
            <a:ext cx="1562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Users\Надежда\Desktop\анимашки\Babochki2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2146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C:\Users\Надежда\Desktop\анимашки\Babochki68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75"/>
            <a:ext cx="1524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6" descr="6_schati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445125"/>
            <a:ext cx="12827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6" descr="6_schati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12827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C:\Users\Ольга\Downloads\64174957_1284819755_1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63" y="3573463"/>
            <a:ext cx="2130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Ольга\Downloads\74480919_babochkaletit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088">
            <a:off x="-1682750" y="5403850"/>
            <a:ext cx="16938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Ольга\Downloads\64174953_1284819692_1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350" y="6858000"/>
            <a:ext cx="20431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Ольга\Downloads\64174953_1284819692_1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633413"/>
            <a:ext cx="900113" cy="8651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C:\Users\Ольга\Downloads\64174957_1284819755_1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25" y="1785938"/>
            <a:ext cx="2130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C:\Users\Ольга\Downloads\64174957_1284819755_1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8873">
            <a:off x="9091613" y="1327150"/>
            <a:ext cx="877887" cy="946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C:\Users\Ольга\Downloads\0_69253_c4d09012_L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7122">
            <a:off x="9359900" y="5376863"/>
            <a:ext cx="1084263" cy="6492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Ольга\Downloads\74480919_babochkaletit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088">
            <a:off x="-1196975" y="5948363"/>
            <a:ext cx="884237" cy="8334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3.33333E-6 C 0.01753 -0.01528 -0.00955 0.0081 0.01163 -0.0088 C 0.01892 -0.01459 0.02378 -0.02107 0.0316 -0.02431 C 0.04028 -0.03195 0.05816 -0.04167 0.06823 -0.04445 C 0.08715 -0.04375 0.10608 -0.04422 0.125 -0.04213 C 0.1276 -0.0419 0.12934 -0.03889 0.1316 -0.03773 C 0.14792 -0.02963 0.16458 -0.01644 0.1816 -0.01111 C 0.18646 -0.00417 0.19358 -0.00186 0.2 0.00231 C 0.21476 0.01227 0.23177 0.02361 0.24826 0.02685 C 0.25799 0.03078 0.2783 0.03333 0.2783 0.03356 C 0.28385 0.03588 0.28889 0.03865 0.29496 0.03796 C 0.29844 0.0375 0.30174 0.03495 0.30503 0.03333 C 0.31302 0.02963 0.32187 0.02731 0.33003 0.02453 C 0.33733 0.01805 0.34323 0.01273 0.35156 0.00902 C 0.35677 0.00231 0.35989 -0.00556 0.36667 -0.0088 C 0.37222 -0.02014 0.375 -0.0257 0.38333 -0.03334 C 0.38507 -0.04074 0.38837 -0.04445 0.39167 -0.05093 C 0.39601 -0.06852 0.39323 -0.06135 0.40156 -0.07778 C 0.4026 -0.0801 0.40503 -0.08426 0.40503 -0.08403 C 0.40677 -0.09445 0.40781 -0.10371 0.41337 -0.11111 C 0.41684 -0.12547 0.42205 -0.13843 0.4283 -0.15093 C 0.42934 -0.15301 0.42917 -0.15556 0.43003 -0.15764 C 0.43628 -0.17246 0.43733 -0.17176 0.4467 -0.18426 C 0.44792 -0.18588 0.44861 -0.18797 0.45 -0.18889 C 0.45226 -0.19028 0.45469 -0.19144 0.4566 -0.19329 C 0.4592 -0.19584 0.46076 -0.19954 0.46337 -0.20209 C 0.46424 -0.20278 0.47239 -0.20602 0.47326 -0.20648 C 0.48055 -0.20973 0.4875 -0.21297 0.49496 -0.21551 C 0.5033 -0.21482 0.51163 -0.21459 0.51996 -0.2132 C 0.52448 -0.2125 0.53333 -0.2088 0.53333 -0.20857 C 0.55017 -0.1963 0.56753 -0.18357 0.58663 -0.17986 C 0.61076 -0.16389 0.63542 -0.15926 0.66163 -0.15324 C 0.67378 -0.15394 0.68611 -0.1544 0.69826 -0.15556 C 0.71007 -0.15672 0.7191 -0.16875 0.73003 -0.17315 C 0.7342 -0.18148 0.74045 -0.18773 0.7467 -0.19329 C 0.75035 -0.2007 0.75469 -0.20371 0.75833 -0.21111 C 0.76042 -0.22014 0.76441 -0.22361 0.76667 -0.23334 C 0.77014 -0.24861 0.77153 -0.26181 0.7783 -0.27547 C 0.78038 -0.28866 0.78281 -0.2963 0.78663 -0.3088 C 0.7875 -0.31158 0.78733 -0.31505 0.78837 -0.3176 C 0.78906 -0.31945 0.7908 -0.32037 0.79167 -0.32223 C 0.79305 -0.325 0.7941 -0.32801 0.79496 -0.33102 C 0.79983 -0.34931 0.80382 -0.36806 0.80833 -0.38658 C 0.81163 -0.39977 0.8125 -0.41505 0.81823 -0.42662 C 0.82049 -0.43797 0.82448 -0.44723 0.8283 -0.45764 C 0.82986 -0.46181 0.82986 -0.4669 0.8316 -0.47107 C 0.83385 -0.47662 0.84288 -0.49306 0.8467 -0.49769 C 0.85521 -0.50764 0.86424 -0.50996 0.875 -0.5132 C 0.88889 -0.5125 0.90278 -0.5132 0.91667 -0.51111 C 0.91875 -0.51088 0.91996 -0.50764 0.9217 -0.50648 C 0.93142 -0.5 0.94253 -0.49167 0.9533 -0.48889 C 0.9776 -0.47176 0.99687 -0.47338 1.025 -0.47107 C 1.02812 -0.47176 1.03802 -0.47338 1.04167 -0.47547 C 1.04358 -0.47662 1.04496 -0.47871 1.0467 -0.47986 C 1.04826 -0.48079 1.05 -0.48148 1.05156 -0.48218 C 1.05555 -0.4875 1.06042 -0.49144 1.06337 -0.49769 C 1.06562 -0.50209 1.06771 -0.50672 1.06996 -0.51111 C 1.07083 -0.51297 1.07066 -0.51574 1.0717 -0.5176 C 1.07413 -0.52176 1.08003 -0.52871 1.08003 -0.52848 C 1.08229 -0.53843 1.08524 -0.54537 1.08993 -0.55301 C 1.09271 -0.56713 1.09045 -0.55949 1.09826 -0.57547 L 1.09826 -0.57523 C 1.10243 -0.58936 1.10555 -0.60093 1.11163 -0.6132 C 1.11354 -0.62315 1.11597 -0.63496 1.1217 -0.64213 C 1.12413 -0.65973 1.13073 -0.66204 1.13837 -0.67547 C 1.1408 -0.67963 1.14271 -0.68449 1.14496 -0.68889 C 1.14948 -0.69792 1.1618 -0.70834 1.16823 -0.71551 C 1.17465 -0.72269 1.17656 -0.72616 1.18489 -0.72871 C 1.19479 -0.7419 1.20417 -0.7426 1.21823 -0.74445 C 1.24965 -0.74283 1.28194 -0.73773 1.31337 -0.74213 C 1.31562 -0.74283 1.31788 -0.74306 1.31996 -0.74445 C 1.32361 -0.74676 1.33003 -0.75324 1.33003 -0.75301 C 1.33108 -0.75556 1.33194 -0.75811 1.33333 -0.75996 C 1.33472 -0.76181 1.33715 -0.76227 1.33837 -0.76436 C 1.34271 -0.77176 1.33733 -0.77107 1.34167 -0.77107 " pathEditMode="relative" rAng="0" ptsTypes="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00" y="-36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48148E-6 C 0.00781 -0.01412 0.01267 -0.0294 0.02344 -0.04005 C 0.0283 -0.05278 0.03194 -0.05255 0.03837 -0.06227 C 0.0493 -0.07917 0.03958 -0.07338 0.05 -0.07778 C 0.05607 -0.0838 0.05972 -0.08588 0.06667 -0.08889 C 0.08055 -0.10093 0.10121 -0.09907 0.11667 -0.1 C 0.15208 -0.10208 0.18976 -0.10324 0.225 -0.1044 C 0.23108 -0.10718 0.23594 -0.11181 0.24167 -0.11551 C 0.24774 -0.11968 0.24618 -0.11551 0.25173 -0.12222 C 0.25642 -0.12778 0.26163 -0.1331 0.2651 -0.14005 C 0.26614 -0.14236 0.26684 -0.14514 0.2684 -0.14676 C 0.26979 -0.14815 0.2717 -0.14815 0.27344 -0.14884 C 0.27708 -0.16412 0.27205 -0.1463 0.28003 -0.16227 C 0.28108 -0.16412 0.2809 -0.1669 0.28177 -0.16898 C 0.2842 -0.17569 0.28611 -0.17708 0.2901 -0.18218 C 0.29236 -0.1919 0.29548 -0.20116 0.30173 -0.20671 C 0.30226 -0.20972 0.30226 -0.21273 0.3033 -0.21551 C 0.30503 -0.22037 0.31007 -0.22894 0.31007 -0.22894 C 0.31441 -0.24769 0.30816 -0.22477 0.3151 -0.24005 C 0.31597 -0.24213 0.3158 -0.24468 0.31667 -0.24676 C 0.32882 -0.27593 0.31892 -0.25046 0.32673 -0.26458 C 0.33802 -0.28495 0.35156 -0.30463 0.36996 -0.31343 C 0.37726 -0.32315 0.38698 -0.32685 0.3967 -0.33125 C 0.44757 -0.35463 0.42552 -0.34236 0.525 -0.34444 C 0.53489 -0.34792 0.54375 -0.35324 0.5533 -0.35787 C 0.55937 -0.36551 0.56632 -0.37384 0.57344 -0.38009 C 0.57743 -0.38843 0.58489 -0.39653 0.5901 -0.4044 C 0.59271 -0.40833 0.59844 -0.41551 0.59844 -0.41551 C 0.60139 -0.42778 0.60798 -0.43819 0.61337 -0.44884 C 0.61545 -0.45301 0.61632 -0.4581 0.6184 -0.46227 C 0.62222 -0.47847 0.61719 -0.45926 0.62344 -0.47569 C 0.62639 -0.48333 0.62639 -0.49051 0.63003 -0.49792 C 0.63316 -0.51389 0.62969 -0.50023 0.63507 -0.51343 C 0.64028 -0.52639 0.64132 -0.53681 0.64983 -0.54444 C 0.6533 -0.55694 0.65937 -0.56296 0.66649 -0.57107 C 0.68455 -0.59074 0.69305 -0.59491 0.71667 -0.59792 C 0.72899 -0.60301 0.74236 -0.60208 0.75503 -0.6044 C 0.79705 -0.60324 0.83108 -0.59977 0.8717 -0.60232 C 0.88333 -0.60602 0.89601 -0.61296 0.90677 -0.62014 C 0.91163 -0.62338 0.91545 -0.62917 0.91996 -0.63333 C 0.92726 -0.64745 0.91927 -0.63357 0.9283 -0.64444 C 0.93177 -0.64861 0.93837 -0.65787 0.93837 -0.65787 C 0.94219 -0.67732 0.9368 -0.65787 0.94496 -0.67107 C 0.94653 -0.67361 0.94705 -0.67732 0.94844 -0.68009 C 0.94983 -0.68264 0.95191 -0.68426 0.9533 -0.68681 C 0.95469 -0.68958 0.95555 -0.69282 0.95677 -0.6956 C 0.96719 -0.71921 0.97795 -0.74282 0.9901 -0.76458 C 0.99878 -0.77986 1.00503 -0.7956 1.0151 -0.80903 C 1.01858 -0.82338 1.01371 -0.80903 1.0217 -0.81782 C 1.03038 -0.82732 1.02726 -0.83241 1.0401 -0.83773 C 1.04427 -0.84352 1.04219 -0.84213 1.04844 -0.84444 C 1.05278 -0.84607 1.06163 -0.84884 1.06163 -0.84884 C 1.08698 -0.84745 1.11024 -0.84375 1.13507 -0.84005 C 1.19566 -0.84213 1.18871 -0.83519 1.22344 -0.85116 C 1.22986 -0.85764 1.23576 -0.86111 1.2434 -0.86458 C 1.24722 -0.86829 1.25243 -0.87037 1.25503 -0.87569 C 1.25608 -0.87778 1.25677 -0.88056 1.25833 -0.88218 C 1.25972 -0.88357 1.26163 -0.8838 1.26337 -0.88449 C 1.26614 -0.89514 1.27083 -0.89954 1.2783 -0.9044 C 1.28229 -0.91204 1.28038 -0.90903 1.28333 -0.91343 " pathEditMode="relative" ptsTypes="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46945E-18 4.44444E-6 C 0.00174 -0.00139 0.00382 -0.00232 0.00503 -0.0044 C 0.00608 -0.00625 0.00573 -0.00903 0.0066 -0.01111 C 0.0092 -0.01806 0.01267 -0.02569 0.01667 -0.03125 C 0.01997 -0.04815 0.02847 -0.05857 0.03507 -0.07338 C 0.04201 -0.08935 0.04861 -0.10255 0.05833 -0.11551 C 0.06458 -0.12384 0.06962 -0.13426 0.0783 -0.13773 C 0.08247 -0.14352 0.08594 -0.14653 0.09167 -0.14884 C 0.09809 -0.15787 0.11545 -0.16412 0.125 -0.16458 C 0.15226 -0.16597 0.17934 -0.16597 0.2066 -0.16667 C 0.20885 -0.16736 0.21111 -0.16806 0.21337 -0.16898 C 0.2151 -0.16968 0.21667 -0.17037 0.2184 -0.17107 C 0.22274 -0.17269 0.2316 -0.17569 0.2316 -0.17569 C 0.24444 -0.18704 0.23767 -0.18357 0.25174 -0.18681 C 0.25694 -0.1919 0.26128 -0.19769 0.26667 -0.20232 C 0.26771 -0.20463 0.26858 -0.20718 0.26997 -0.20903 C 0.27135 -0.21088 0.27378 -0.21134 0.275 -0.21343 C 0.28455 -0.22917 0.26736 -0.21157 0.2816 -0.22454 C 0.28594 -0.2412 0.27969 -0.22037 0.28837 -0.23773 C 0.2967 -0.25463 0.28281 -0.23542 0.2934 -0.24884 C 0.29514 -0.25857 0.29757 -0.26528 0.30174 -0.27338 C 0.30365 -0.29005 0.30781 -0.30602 0.31163 -0.32222 C 0.31545 -0.35579 0.32465 -0.38773 0.33837 -0.41551 C 0.34201 -0.42315 0.35122 -0.42755 0.3566 -0.43333 C 0.36892 -0.4463 0.38368 -0.45949 0.4 -0.46227 C 0.44635 -0.46991 0.49323 -0.46574 0.53993 -0.46667 C 0.54948 -0.47292 0.55885 -0.47824 0.5684 -0.48449 C 0.58264 -0.50417 0.56163 -0.47708 0.5816 -0.4956 C 0.58889 -0.50232 0.59115 -0.51019 0.5967 -0.51782 C 0.59861 -0.52037 0.60139 -0.52199 0.6033 -0.52454 C 0.60469 -0.52639 0.60538 -0.52917 0.6066 -0.53125 C 0.60816 -0.53357 0.6099 -0.53565 0.61163 -0.53773 C 0.61563 -0.55324 0.61007 -0.53611 0.6184 -0.54884 C 0.62101 -0.55278 0.62274 -0.55787 0.625 -0.56227 C 0.6276 -0.56759 0.63177 -0.5713 0.63507 -0.57569 C 0.63785 -0.5794 0.63941 -0.58449 0.64167 -0.58889 C 0.64566 -0.59676 0.65295 -0.60093 0.6566 -0.60903 C 0.66372 -0.625 0.67309 -0.63681 0.68333 -0.64884 C 0.68785 -0.65417 0.69253 -0.65903 0.6967 -0.66458 C 0.69861 -0.66713 0.69965 -0.67107 0.70174 -0.67338 C 0.70365 -0.67546 0.70625 -0.67593 0.70833 -0.67778 C 0.71128 -0.68056 0.71372 -0.68426 0.71667 -0.68681 C 0.72101 -0.69028 0.73837 -0.69653 0.7434 -0.69792 C 0.78212 -0.69676 0.82188 -0.69861 0.86007 -0.68681 C 0.88003 -0.68819 0.90017 -0.68773 0.91997 -0.6912 C 0.92188 -0.69167 0.92205 -0.69583 0.92326 -0.69792 C 0.92743 -0.70486 0.93194 -0.71157 0.93663 -0.71782 C 0.94045 -0.73333 0.94618 -0.74792 0.95174 -0.76227 C 0.95677 -0.77546 0.95955 -0.79074 0.96337 -0.8044 C 0.96701 -0.81713 0.96615 -0.81042 0.9717 -0.82222 C 0.98628 -0.85347 0.96684 -0.81435 0.97674 -0.83773 C 0.98576 -0.85926 0.99809 -0.87801 1.0066 -0.9 C 1.01319 -0.91713 1.0224 -0.93009 1.03333 -0.94236 C 1.03559 -0.94491 1.0401 -0.95208 1.0434 -0.95347 C 1.04722 -0.95509 1.05122 -0.95486 1.05503 -0.95556 C 1.10503 -0.95417 1.1184 -0.95602 1.15503 -0.94884 C 1.16111 -0.95046 1.16736 -0.95093 1.17326 -0.95347 C 1.17569 -0.9544 1.17899 -0.96273 1.18003 -0.96458 C 1.18403 -0.97199 1.18958 -0.9794 1.1934 -0.98681 C 1.19688 -0.99375 1.19896 -1.00046 1.2033 -1.00671 " pathEditMode="relative" ptsTypes="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2000" accel="50000" decel="5000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animMotion origin="layout" path="M 2.77778E-6 8.67362E-19 C 0.00972 -0.01899 -0.00348 0.00393 0.00833 -0.0088 C 0.00989 -0.01042 0.01024 -0.01366 0.01163 -0.01551 C 0.01579 -0.02107 0.02118 -0.02639 0.02673 -0.02871 C 0.03385 -0.03866 0.04305 -0.04561 0.05173 -0.05325 C 0.05451 -0.05556 0.06736 -0.05788 0.0717 -0.05996 C 0.10538 -0.05834 0.11701 -0.0595 0.1434 -0.05093 C 0.15 -0.04885 0.15677 -0.04746 0.16336 -0.04445 C 0.16666 -0.04306 0.17343 -0.03982 0.17343 -0.03982 C 0.17812 -0.03357 0.18107 -0.02732 0.18663 -0.02223 C 0.19149 -0.00325 0.18281 -0.03403 0.19843 -0.00209 C 0.2026 0.00671 0.20694 0.00856 0.21336 0.01342 C 0.22847 0.02453 0.24305 0.03912 0.26006 0.04444 C 0.27482 0.03981 0.28767 0.03333 0.30329 0.03125 C 0.30642 0.02986 0.31076 0.03032 0.31336 0.02685 C 0.31822 0.02013 0.32152 0.01782 0.32829 0.01574 C 0.33524 0.00949 0.34062 0.00347 0.34826 8.67362E-19 C 0.35069 -0.00209 0.35243 -0.00463 0.35503 -0.00649 C 0.35659 -0.00764 0.35868 -0.00741 0.36006 -0.0088 C 0.37204 -0.01968 0.35868 -0.01274 0.36996 -0.0176 C 0.37743 -0.02454 0.38559 -0.0257 0.3934 -0.03102 C 0.40086 -0.03588 0.40694 -0.04167 0.4151 -0.04445 C 0.43819 -0.04306 0.44722 -0.04514 0.4651 -0.03774 C 0.47777 -0.02616 0.4625 -0.04121 0.47343 -0.02663 C 0.48125 -0.01621 0.49774 0.00231 0.50833 0.00671 C 0.51805 0.01967 0.52899 0.03078 0.54166 0.03796 C 0.54392 0.03935 0.54618 0.04074 0.54843 0.04236 C 0.55017 0.04375 0.55156 0.0456 0.55329 0.04675 C 0.55659 0.04861 0.56336 0.05115 0.56336 0.05115 C 0.57256 0.05925 0.58316 0.05995 0.5934 0.06458 C 0.59566 0.06435 0.61597 0.06388 0.62343 0.06018 C 0.64166 0.05092 0.62048 0.05902 0.63506 0.05347 C 0.64097 0.05115 0.64774 0.05046 0.65329 0.04675 C 0.66232 0.04074 0.67552 0.03078 0.68489 0.02685 C 0.68663 0.02523 0.68819 0.02337 0.68993 0.02222 C 0.69149 0.02129 0.6934 0.02129 0.69479 0.02013 C 0.69635 0.01898 0.69722 0.01736 0.69826 0.01574 C 0.69965 0.01412 0.70017 0.01226 0.70156 0.01111 C 0.70625 0.0074 0.71336 0.00671 0.7184 0.00462 C 0.72361 -0.00255 0.73333 -0.00834 0.7401 -0.0132 C 0.75243 -0.02223 0.76493 -0.03149 0.77829 -0.03774 C 0.78281 -0.04352 0.7875 -0.04422 0.7934 -0.04653 C 0.81388 -0.04422 0.83454 -0.04306 0.85503 -0.03982 C 0.8618 -0.03866 0.8684 -0.03542 0.875 -0.03334 C 0.87725 -0.03264 0.88177 -0.03102 0.88177 -0.03102 C 0.88854 -0.025 0.89236 -0.01667 0.89982 -0.0132 C 0.90607 -0.0007 0.91614 0.00532 0.92673 0.00902 C 0.9375 0.02013 0.95052 0.03217 0.96319 0.03796 C 0.971 0.04143 0.97899 0.04305 0.98663 0.04675 C 1.00329 0.04606 1.01996 0.04583 1.03663 0.04444 C 1.04322 0.04398 1.04149 0.04074 1.0467 0.03564 C 1.05347 0.02916 1.06197 0.02152 1.06996 0.01782 C 1.07725 0.0081 1.0835 0.00023 1.09322 -0.0044 C 1.09947 -0.0125 1.1052 -0.01436 1.11336 -0.0176 C 1.12013 -0.02038 1.12569 -0.02547 1.13333 -0.02663 C 1.13993 -0.02778 1.1467 -0.02778 1.15329 -0.02871 C 1.15729 -0.02917 1.16111 -0.03033 1.16493 -0.03102 C 1.18177 -0.03033 1.19843 -0.03056 1.2151 -0.02871 C 1.21857 -0.02825 1.22482 -0.02431 1.22482 -0.02431 C 1.23142 -0.01575 1.2401 -0.00602 1.24843 8.67362E-19 C 1.25156 0.00231 1.2552 0.00254 1.25833 0.00462 C 1.2776 0.01782 1.26024 0.01064 1.275 0.01574 C 1.28645 0.02592 1.30347 0.02222 1.31666 0.02222 " pathEditMode="relative" ptsTypes="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animMotion origin="layout" path="M 1.94444E-6 6.2963E-6 C 0.02726 0.00742 0.01667 0.00418 0.03177 0.0088 C 0.03507 0.01112 0.03819 0.01367 0.04167 0.01552 C 0.04739 0.01853 0.05278 0.01737 0.05833 0.02223 C 0.06371 0.02686 0.0684 0.03265 0.07326 0.03774 C 0.08906 0.05325 0.1026 0.06251 0.11337 0.0845 C 0.11858 0.09515 0.12135 0.11992 0.12344 0.13334 C 0.12361 0.13705 0.12309 0.16853 0.12812 0.17779 C 0.13507 0.18982 0.14514 0.19468 0.15312 0.20441 C 0.16493 0.21853 0.17257 0.23612 0.18333 0.25117 C 0.18767 0.26737 0.1868 0.2801 0.18507 0.29769 C 0.1842 0.30603 0.18003 0.32223 0.18003 0.32223 C 0.18108 0.34931 0.17899 0.38288 0.19844 0.40001 C 0.20069 0.40441 0.20156 0.41066 0.20503 0.4132 C 0.21007 0.41668 0.21163 0.41691 0.2151 0.42223 C 0.22465 0.43751 0.23715 0.44908 0.24844 0.46228 C 0.25816 0.47385 0.26406 0.49005 0.27344 0.50209 C 0.27517 0.50973 0.27743 0.51436 0.28177 0.51992 C 0.28559 0.54214 0.28038 0.51737 0.28663 0.53543 C 0.28802 0.53982 0.2901 0.54885 0.2901 0.54885 C 0.28871 0.60672 0.2901 0.64052 0.2901 0.70001 " pathEditMode="relative" ptsTypes="ffffffffffffffffffffA">
                                      <p:cBhvr>
                                        <p:cTn id="3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88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4.44444E-6 6.93889E-18 C 0.02118 -0.0007 0.04219 -0.00093 0.06337 -0.00232 C 0.06684 -0.00255 0.06997 -0.00533 0.07327 -0.00672 C 0.07656 -0.00811 0.08333 -0.01112 0.08333 -0.01112 C 0.09011 -0.01737 0.09774 -0.01968 0.10504 -0.02454 C 0.10642 -0.02547 0.1191 -0.03704 0.11997 -0.03797 C 0.1257 -0.04399 0.13142 -0.05301 0.13663 -0.06019 C 0.13802 -0.06204 0.14011 -0.06297 0.14167 -0.06459 C 0.14358 -0.06667 0.14514 -0.06899 0.1467 -0.0713 C 0.15625 -0.08658 0.16649 -0.10232 0.18004 -0.11135 C 0.18629 -0.12014 0.17986 -0.11274 0.19167 -0.11806 C 0.19566 -0.11968 0.19931 -0.12292 0.2033 -0.12477 C 0.22518 -0.12292 0.24358 -0.11875 0.26493 -0.11598 C 0.27986 -0.11667 0.29497 -0.11598 0.3099 -0.11806 C 0.32309 -0.11945 0.33195 -0.13264 0.34323 -0.13797 C 0.34827 -0.14468 0.35434 -0.14954 0.3599 -0.15556 C 0.36545 -0.16181 0.36997 -0.1713 0.375 -0.17801 C 0.38004 -0.18449 0.37691 -0.18357 0.38004 -0.19121 C 0.38368 -0.2 0.38802 -0.2088 0.39323 -0.21574 C 0.39497 -0.22454 0.39792 -0.23218 0.40156 -0.24028 C 0.40365 -0.24491 0.40833 -0.25371 0.40833 -0.25371 C 0.41268 -0.27848 0.40643 -0.24769 0.41337 -0.26899 C 0.41823 -0.28403 0.41129 -0.27292 0.41823 -0.28241 C 0.42205 -0.30186 0.43073 -0.31783 0.44323 -0.32894 C 0.45243 -0.34676 0.4408 -0.32709 0.45156 -0.33797 C 0.45469 -0.34121 0.45712 -0.34537 0.4599 -0.34931 C 0.46233 -0.35232 0.46667 -0.3507 0.46997 -0.35139 C 0.47604 -0.35209 0.48229 -0.35278 0.48837 -0.35348 C 0.49931 -0.35695 0.5217 -0.36019 0.5217 -0.36019 C 0.52708 -0.3625 0.53125 -0.36644 0.53663 -0.36922 C 0.53837 -0.3713 0.53976 -0.37385 0.54167 -0.37593 C 0.54375 -0.37755 0.54636 -0.37801 0.54827 -0.3801 C 0.55417 -0.38681 0.55799 -0.39769 0.56337 -0.40463 C 0.56389 -0.40672 0.56389 -0.40926 0.56493 -0.41135 C 0.56684 -0.41482 0.5717 -0.42037 0.5717 -0.42037 C 0.57535 -0.43588 0.57014 -0.4176 0.5783 -0.43334 C 0.58038 -0.4375 0.58125 -0.44283 0.58333 -0.44676 C 0.58577 -0.45718 0.59219 -0.46459 0.5967 -0.47338 C 0.6059 -0.49121 0.6158 -0.50857 0.6316 -0.51574 C 0.66111 -0.51436 0.67136 -0.5132 0.69479 -0.50695 C 0.71007 -0.49422 0.71667 -0.4926 0.7349 -0.48681 C 0.74913 -0.48241 0.76215 -0.47292 0.77656 -0.46899 C 0.78507 -0.46343 0.79236 -0.46274 0.80156 -0.46019 C 0.80608 -0.4588 0.81493 -0.45579 0.81493 -0.45579 C 0.88143 -0.45787 0.86754 -0.4551 0.9033 -0.4625 C 0.91511 -0.4676 0.92708 -0.47037 0.93837 -0.47778 C 0.94479 -0.48681 0.93802 -0.47894 0.9467 -0.48449 C 0.95608 -0.49074 0.96771 -0.49931 0.975 -0.50903 C 0.98299 -0.51968 0.98872 -0.53172 0.9967 -0.54237 C 1.00261 -0.56737 1.01684 -0.58866 1.02327 -0.61343 C 1.02795 -0.63195 1.03056 -0.6507 1.0349 -0.66899 C 1.03715 -0.72338 1.04028 -0.78774 1.01667 -0.83565 C 1.02483 -0.84283 1.03021 -0.85394 1.03837 -0.86042 C 1.04375 -0.86482 1.05052 -0.86482 1.0566 -0.8669 C 1.08299 -0.87547 1.11111 -0.86829 1.13837 -0.86899 C 1.15399 -0.87662 1.17083 -0.87987 1.18663 -0.88681 C 1.18976 -0.89885 1.19167 -0.89144 1.1967 -0.9 C 1.20729 -0.91852 1.21511 -0.94283 1.23004 -0.95579 C 1.24254 -0.99005 1.29202 -0.98681 1.31337 -0.98889 C 1.32327 -0.99005 1.33333 -0.99051 1.34323 -0.99121 C 1.34722 -0.99213 1.35156 -0.99121 1.35504 -0.99375 C 1.35625 -0.99445 1.36702 -1.01389 1.36823 -1.01574 C 1.37691 -1.02894 1.37656 -1.0213 1.37656 -1.02894 " pathEditMode="relative" ptsTypes="ffffffffffffffffffffffffffffffffffffffffffffffffffffffffffffffA">
                                      <p:cBhvr>
                                        <p:cTn id="5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2000" accel="50000" decel="50000" fill="hold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2.22222E-6 -2.22222E-6 C -0.00365 -0.01505 -0.00469 -0.01713 -0.01164 -0.02894 C -0.01771 -0.03935 -0.01754 -0.04491 -0.02657 -0.04884 C -0.03178 -0.05533 -0.03264 -0.05764 -0.03994 -0.05996 C -0.04688 -0.06597 -0.05382 -0.06806 -0.06164 -0.07107 C -0.06511 -0.07246 -0.07171 -0.07547 -0.07171 -0.07547 C -0.09202 -0.07408 -0.10643 -0.07292 -0.125 -0.06435 C -0.1375 -0.05857 -0.13143 -0.06551 -0.14167 -0.05996 C -0.14289 -0.05926 -0.15764 -0.04931 -0.16164 -0.04676 C -0.17257 -0.03935 -0.18507 -0.03565 -0.19671 -0.03102 C -0.2 -0.02963 -0.2033 -0.02801 -0.2066 -0.02662 C -0.20834 -0.02593 -0.21164 -0.02454 -0.21164 -0.02454 C -0.22292 -0.01412 -0.23369 -0.0169 -0.24827 -0.01551 C -0.26441 -0.01621 -0.28056 -0.01644 -0.29671 -0.01783 C -0.30434 -0.01852 -0.31233 -0.02616 -0.31997 -0.02894 C -0.3257 -0.0338 -0.33004 -0.03565 -0.33664 -0.03773 C -0.34931 -0.04884 -0.33316 -0.03565 -0.34827 -0.04445 C -0.36042 -0.05139 -0.34532 -0.04653 -0.3599 -0.05324 C -0.37431 -0.05972 -0.38803 -0.06273 -0.4033 -0.06435 C -0.41112 -0.06366 -0.41893 -0.06366 -0.42657 -0.06227 C -0.43004 -0.06158 -0.43664 -0.05787 -0.43664 -0.05787 C -0.44358 -0.05162 -0.45469 -0.03889 -0.46164 -0.03334 C -0.4632 -0.03218 -0.46511 -0.03218 -0.46667 -0.03102 C -0.47188 -0.02709 -0.47587 -0.02037 -0.4816 -0.01783 C -0.49393 -0.01204 -0.50556 -0.0044 -0.51823 -2.22222E-6 C -0.53108 -0.0007 -0.54393 0.00046 -0.5566 -0.00232 C -0.56372 -0.00394 -0.56962 -0.01088 -0.57657 -0.01343 C -0.58212 -0.01829 -0.58681 -0.02384 -0.59323 -0.02662 C -0.60226 -0.03449 -0.61216 -0.03797 -0.62171 -0.04445 C -0.63299 -0.05209 -0.64462 -0.06065 -0.6566 -0.06667 C -0.66268 -0.06968 -0.66893 -0.0706 -0.675 -0.07338 C -0.68386 -0.07269 -0.69271 -0.07222 -0.70157 -0.07107 C -0.70712 -0.07037 -0.71129 -0.06459 -0.71667 -0.06227 C -0.71841 -0.06088 -0.71997 -0.05903 -0.72171 -0.05787 C -0.72327 -0.05695 -0.72518 -0.05672 -0.72657 -0.05556 C -0.73785 -0.04653 -0.72136 -0.05533 -0.7349 -0.04884 C -0.74219 -0.03959 -0.73386 -0.04861 -0.74671 -0.04213 C -0.74862 -0.04121 -0.74983 -0.03889 -0.75157 -0.03773 C -0.76268 -0.03033 -0.77657 -0.03009 -0.78837 -0.02894 C -0.79671 -0.02963 -0.80504 -0.02986 -0.81337 -0.03102 C -0.82344 -0.03241 -0.83473 -0.04097 -0.84323 -0.04676 C -0.85278 -0.05324 -0.86424 -0.0544 -0.87327 -0.06227 C -0.87987 -0.06806 -0.87639 -0.06574 -0.88334 -0.06898 C -0.88889 -0.07616 -0.89289 -0.07685 -0.9 -0.08009 C -0.9132 -0.09306 -0.93073 -0.10047 -0.94671 -0.1044 C -0.96025 -0.10232 -0.96563 -0.10139 -0.975 -0.08889 C -0.97726 -0.07894 -0.9823 -0.07269 -0.98664 -0.06435 C -0.98976 -0.05834 -0.99532 -0.04213 -1 -0.03773 C -1.00747 -0.03079 -1.01754 -0.02547 -1.02657 -0.02222 C -1.03768 -0.02292 -1.04879 -0.02338 -1.05973 -0.02454 C -1.07014 -0.0257 -1.07882 -0.0331 -1.0882 -0.03773 C -1.09167 -0.03935 -1.09671 -0.04005 -1.1 -0.04213 C -1.12205 -0.05556 -1.13976 -0.07871 -1.16164 -0.09121 C -1.16528 -0.09329 -1.16945 -0.09375 -1.17327 -0.0956 C -1.18316 -0.09375 -1.18959 -0.09005 -1.19827 -0.08449 " pathEditMode="relative" ptsTypes="ffffffffffffffffffffffffffffffffffffffffffffffffffffffA">
                                      <p:cBhvr>
                                        <p:cTn id="5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animMotion origin="layout" path="M -5.55556E-7 7.40741E-7 C -0.02222 -0.00694 -0.04393 -0.00208 -0.06511 0.00671 C -0.07153 0.0125 -0.07674 0.01875 -0.08334 0.02454 C -0.08698 0.02778 -0.08872 0.0338 -0.09167 0.03796 C -0.0934 0.04468 -0.09809 0.05509 -0.10174 0.06019 C -0.10799 0.08519 -0.11233 0.11065 -0.1184 0.13565 C -0.1191 0.13866 -0.12188 0.13982 -0.12344 0.14236 C -0.12465 0.14445 -0.12518 0.14745 -0.12674 0.14907 C -0.12865 0.15116 -0.13125 0.15162 -0.13334 0.15347 C -0.14393 0.16366 -0.13281 0.15787 -0.1434 0.16227 C -0.15 0.16806 -0.15747 0.17315 -0.16511 0.1757 C -0.18507 0.19375 -0.15573 0.16806 -0.175 0.18241 C -0.18073 0.18657 -0.18472 0.19329 -0.19011 0.19792 C -0.19479 0.21782 -0.18733 0.18935 -0.1967 0.21111 C -0.19879 0.21574 -0.19827 0.22199 -0.2 0.22685 C -0.20139 0.23079 -0.20347 0.23403 -0.20504 0.23796 C -0.20886 0.24769 -0.20955 0.25903 -0.21337 0.26898 C -0.21702 0.29259 -0.21754 0.31505 -0.22344 0.33796 C -0.2257 0.34676 -0.22535 0.35232 -0.23177 0.35787 C -0.23542 0.36782 -0.24896 0.38912 -0.25677 0.3956 C -0.26459 0.40208 -0.26198 0.39745 -0.2684 0.40463 C -0.27674 0.41389 -0.28351 0.42732 -0.28837 0.44005 C -0.29306 0.46968 -0.28681 0.43681 -0.2934 0.45787 C -0.29757 0.47107 -0.29896 0.48634 -0.30174 0.5 C -0.30972 0.53935 -0.3217 0.57894 -0.3217 0.62014 " pathEditMode="relative" ptsTypes="ffffffffffffffffffffffffA">
                                      <p:cBhvr>
                                        <p:cTn id="5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8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animMotion origin="layout" path="M 3.33333E-6 -1.48148E-6 C 0.00191 -0.00717 0.00486 -0.01296 0.00677 -0.02013 C 0.00625 -0.03194 0.00694 -0.04398 0.00503 -0.05555 C 0.00226 -0.07175 -0.01215 -0.07916 -0.0217 -0.08449 C -0.02917 -0.08865 -0.04184 -0.09236 -0.04827 -0.09791 C -0.05174 -0.10092 -0.05399 -0.1037 -0.05833 -0.10462 C -0.07205 -0.1074 -0.08629 -0.10925 -0.1 -0.11111 C -0.13507 -0.10995 -0.16458 -0.10601 -0.19827 -0.10902 C -0.19879 -0.10925 -0.20886 -0.1118 -0.2099 -0.11342 C -0.21823 -0.12476 -0.20399 -0.11689 -0.21667 -0.12222 C -0.22465 -0.13356 -0.23577 -0.13981 -0.2467 -0.14444 C -0.27969 -0.14305 -0.31059 -0.13958 -0.34323 -0.14236 C -0.35625 -0.14629 -0.3658 -0.15717 -0.3783 -0.16226 C -0.38993 -0.17777 -0.39965 -0.1949 -0.40504 -0.21574 C -0.40868 -0.22986 -0.40833 -0.21759 -0.40833 -0.22453 " pathEditMode="relative" ptsTypes="ffffffffffffffA">
                                      <p:cBhvr>
                                        <p:cTn id="6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9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animMotion origin="layout" path="M -2.77778E-6 -2.96296E-6 C 0.00052 -0.0037 0.00157 -0.01505 0.0033 -0.01991 C 0.02188 -0.0713 0.07032 -0.0544 0.10504 -0.05556 C 0.11077 -0.06042 0.11372 -0.0669 0.11841 -0.07315 C 0.11893 -0.07546 0.1191 -0.07778 0.11997 -0.07986 C 0.12188 -0.08449 0.12674 -0.09329 0.12674 -0.09329 C 0.129 -0.10301 0.12952 -0.11273 0.13507 -0.11991 C 0.1415 -0.14607 0.14827 -0.1669 0.16493 -0.18426 C 0.175 -0.19468 0.17188 -0.19167 0.18004 -0.19537 C 0.18334 -0.19676 0.18993 -0.2 0.18993 -0.2 C 0.20417 -0.19861 0.21632 -0.19745 0.23004 -0.19329 C 0.23368 -0.19398 0.24236 -0.19444 0.2467 -0.19769 C 0.2533 -0.20255 0.25799 -0.21019 0.26493 -0.21319 C 0.26754 -0.22292 0.27032 -0.22222 0.27674 -0.22662 C 0.29375 -0.23819 0.27136 -0.22431 0.28507 -0.23542 C 0.29653 -0.24468 0.31563 -0.24745 0.3283 -0.24884 C 0.33768 -0.24977 0.34723 -0.25023 0.3566 -0.25093 C 0.36372 -0.25232 0.37136 -0.25093 0.375 -0.25995 " pathEditMode="relative" ptsTypes="fffffffffffffffffA">
                                      <p:cBhvr>
                                        <p:cTn id="7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9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61975" y="1340768"/>
            <a:ext cx="80772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949"/>
                <a:gd name="adj2" fmla="val 57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Что такое дружба?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8529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Дружба -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это близкие отношения, основанные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на взаимном доверии, привязанности,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общности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16381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eop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712879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esktop\фото коля\День Святого Валентина\DSCN1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735630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олна 2"/>
          <p:cNvSpPr/>
          <p:nvPr/>
        </p:nvSpPr>
        <p:spPr>
          <a:xfrm>
            <a:off x="0" y="6143625"/>
            <a:ext cx="9144000" cy="714375"/>
          </a:xfrm>
          <a:prstGeom prst="wav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Если с другом вышел в путь</a:t>
            </a: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если с другом вышел в пу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19" y="5796865"/>
            <a:ext cx="693520" cy="6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картинки-рамки-раскраски\Анимационные картинки\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75" y="1169973"/>
            <a:ext cx="2714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4625" y="1340768"/>
            <a:ext cx="642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5692" y="1987099"/>
            <a:ext cx="395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1935" y="3105835"/>
            <a:ext cx="118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12" y="2633430"/>
            <a:ext cx="2950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28647"/>
            <a:ext cx="4350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409936"/>
            <a:ext cx="3159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6444" y="4581390"/>
            <a:ext cx="3145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215" y="5661248"/>
            <a:ext cx="2706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9926" y="5799268"/>
            <a:ext cx="2744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357312" y="5056267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жадный</a:t>
            </a: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6899048" y="3279761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добрый</a:t>
            </a:r>
          </a:p>
        </p:txBody>
      </p:sp>
      <p:pic>
        <p:nvPicPr>
          <p:cNvPr id="15" name="039 Настоящ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48" y="5811492"/>
            <a:ext cx="345842" cy="3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1"/>
          <p:cNvSpPr>
            <a:spLocks noChangeShapeType="1"/>
          </p:cNvSpPr>
          <p:nvPr/>
        </p:nvSpPr>
        <p:spPr bwMode="auto">
          <a:xfrm flipH="1" flipV="1">
            <a:off x="2933110" y="2237457"/>
            <a:ext cx="1102182" cy="728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 flipV="1">
            <a:off x="2514600" y="2722097"/>
            <a:ext cx="2014650" cy="13532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 flipV="1">
            <a:off x="2514600" y="2971799"/>
            <a:ext cx="2014650" cy="17613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 flipV="1">
            <a:off x="2057399" y="3810000"/>
            <a:ext cx="2299045" cy="1989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62212" y="2194791"/>
            <a:ext cx="4436836" cy="1346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0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st-24620-1262808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16428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4375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" y="1340768"/>
            <a:ext cx="7068277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Коваленко\Мои документы\Документы Ирина\рисунки для флеш\37718561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30778"/>
            <a:ext cx="7236296" cy="5427222"/>
          </a:xfrm>
          <a:prstGeom prst="snip1Rect">
            <a:avLst>
              <a:gd name="adj" fmla="val 44324"/>
            </a:avLst>
          </a:prstGeom>
          <a:noFill/>
        </p:spPr>
      </p:pic>
      <p:pic>
        <p:nvPicPr>
          <p:cNvPr id="3" name="Picture 7" descr="baza_Malysh&amp;Kar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0778"/>
            <a:ext cx="4355976" cy="169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1\Мои документы\Презентации\pooh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Documents and Settings\1\Мои документы\Презентации\pooh1.bmp"/>
          <p:cNvPicPr>
            <a:picLocks noChangeAspect="1" noChangeArrowheads="1"/>
          </p:cNvPicPr>
          <p:nvPr/>
        </p:nvPicPr>
        <p:blipFill>
          <a:blip r:embed="rId3" cstate="print"/>
          <a:srcRect l="65625" t="49219"/>
          <a:stretch>
            <a:fillRect/>
          </a:stretch>
        </p:blipFill>
        <p:spPr bwMode="auto">
          <a:xfrm>
            <a:off x="5148064" y="2196852"/>
            <a:ext cx="1455619" cy="233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8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57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452320" cy="5445224"/>
          </a:xfrm>
          <a:prstGeom prst="rect">
            <a:avLst/>
          </a:prstGeom>
          <a:noFill/>
          <a:ln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72602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153</Words>
  <Application>Microsoft Office PowerPoint</Application>
  <PresentationFormat>Экран (4:3)</PresentationFormat>
  <Paragraphs>45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дружбе – сила!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Уварова Н.В.</dc:creator>
  <cp:lastModifiedBy>Lenovo</cp:lastModifiedBy>
  <cp:revision>11</cp:revision>
  <dcterms:created xsi:type="dcterms:W3CDTF">2012-02-13T15:03:35Z</dcterms:created>
  <dcterms:modified xsi:type="dcterms:W3CDTF">2015-05-29T07:55:09Z</dcterms:modified>
</cp:coreProperties>
</file>