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7" r:id="rId4"/>
    <p:sldId id="288" r:id="rId5"/>
    <p:sldId id="289" r:id="rId6"/>
    <p:sldId id="290" r:id="rId7"/>
    <p:sldId id="262" r:id="rId8"/>
    <p:sldId id="263" r:id="rId9"/>
    <p:sldId id="264" r:id="rId10"/>
    <p:sldId id="265" r:id="rId11"/>
    <p:sldId id="283" r:id="rId12"/>
    <p:sldId id="268" r:id="rId13"/>
    <p:sldId id="269" r:id="rId14"/>
    <p:sldId id="270" r:id="rId15"/>
    <p:sldId id="271" r:id="rId16"/>
    <p:sldId id="272" r:id="rId17"/>
    <p:sldId id="266" r:id="rId18"/>
    <p:sldId id="274" r:id="rId19"/>
    <p:sldId id="275" r:id="rId20"/>
    <p:sldId id="284" r:id="rId21"/>
    <p:sldId id="273" r:id="rId22"/>
    <p:sldId id="280" r:id="rId23"/>
    <p:sldId id="276" r:id="rId24"/>
    <p:sldId id="277" r:id="rId25"/>
    <p:sldId id="278" r:id="rId26"/>
    <p:sldId id="282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8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6C191-2770-4782-8947-DB2B9388B845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356D-7497-4232-90EE-4036E5F3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356D-7497-4232-90EE-4036E5F337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ark-kosa.ru/cn_novosti/publikatsii/?ELEMENT_ID=8875" TargetMode="External"/><Relationship Id="rId2" Type="http://schemas.openxmlformats.org/officeDocument/2006/relationships/hyperlink" Target="http://fb.ru/article/175259/belogore-zapovednik-gosudarstvennyiy-prirodnyiy-zapovednik-belogore-belgorodskaya-obl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hinasheylyubvi.ru/stihi-pozdravlenija/stihi-na-vse-prazdniki/457-stihi-pozdravlenija-s-dnem-zapovednikov-i-parkov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1-tub-ru.yandex.net/i?id=e87a1383a9bcec141bb3eb90b2763b8c&amp;n=33&amp;h=215&amp;w=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786874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0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год заповедников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национальных парков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38576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1.-б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2.-б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3.-б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4.-а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5.-а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6.-б,г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357298"/>
            <a:ext cx="578647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Оценивание</a:t>
            </a:r>
          </a:p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 ошибок – «5»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ошибка- «4»</a:t>
            </a:r>
          </a:p>
          <a:p>
            <a:pPr algn="just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2-3 ошибки – «3»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Более 3 ошибок – «2»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С бука\ул уд\Изображение\Изображение 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6929486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571612"/>
            <a:ext cx="7143800" cy="4643471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С бука\ул уд\Изображение\Изображение 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С бука\ул уд\Изображение\Изображение 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С бука\ул уд\Изображение\Изображение 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С бука\ул уд\Изображение\Изображение 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657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3674938"/>
            <a:ext cx="34290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Растение-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7908964">
            <a:off x="1768955" y="2483927"/>
            <a:ext cx="202742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3013167">
            <a:off x="5723841" y="2530806"/>
            <a:ext cx="202742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786190"/>
            <a:ext cx="30894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ЖИВОТНОВОДСТВО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857364"/>
            <a:ext cx="900115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цели:</a:t>
            </a:r>
          </a:p>
          <a:p>
            <a:pPr marL="0" lvl="1" indent="457200">
              <a:buFont typeface="Wingdings" pitchFamily="2" charset="2"/>
              <a:buChar char="ü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Узнать, что такое животноводство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Выяснить основные виды деятельности (чем занимается)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Научиться классифицировать животных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 typeface="Wingdings" pitchFamily="2" charset="2"/>
              <a:buChar char="ü"/>
            </a:pP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85860"/>
            <a:ext cx="8131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Животноводство – это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599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Даём определение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4" name="Picture 2" descr="https://im0-tub-ru.yandex.net/i?id=9c7eb13a0f2ea60c5df29ba73c519762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500462" cy="2330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6" name="Picture 4" descr="https://im1-tub-ru.yandex.net/i?id=49e17551cf7b84dfbfcc2bf6e248436f&amp;n=33&amp;h=215&amp;w=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3695700" cy="2047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8" name="Picture 6" descr="https://im2-tub-ru.yandex.net/i?id=de9bd4e03787bbc73f4405120d3f2694&amp;n=33&amp;h=215&amp;w=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307414" cy="2308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531798"/>
            <a:ext cx="81319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Животноводство – это отрасль сельского хозяйства, которая занимается разведением домашних животных.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599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Даём определение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285728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год заповедников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национальных парков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cvetu.com.ua/image/zapovedniki/zapovedniki_rossii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702407" cy="478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животных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Млекопитающие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Насекомые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357166"/>
            <a:ext cx="3695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57298"/>
          <a:ext cx="9143999" cy="449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  <a:gridCol w="1857388"/>
                <a:gridCol w="1941280"/>
                <a:gridCol w="1741720"/>
                <a:gridCol w="2032007"/>
              </a:tblGrid>
              <a:tr h="148660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Отрасль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Где</a:t>
                      </a:r>
                      <a:r>
                        <a:rPr lang="ru-RU" sz="2800" baseline="0" dirty="0" smtClean="0"/>
                        <a:t> разводят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Какие животные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дает отрасль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Профессии людей</a:t>
                      </a:r>
                      <a:endParaRPr lang="ru-RU" sz="2800" dirty="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357166"/>
            <a:ext cx="3695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57298"/>
          <a:ext cx="9143999" cy="556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  <a:gridCol w="1857388"/>
                <a:gridCol w="1941280"/>
                <a:gridCol w="1741720"/>
                <a:gridCol w="2032007"/>
              </a:tblGrid>
              <a:tr h="148660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Отрасль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Где</a:t>
                      </a:r>
                      <a:r>
                        <a:rPr lang="ru-RU" sz="2800" baseline="0" dirty="0" smtClean="0"/>
                        <a:t> разводят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Какие животные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дает отрасль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Профессии людей</a:t>
                      </a:r>
                      <a:endParaRPr lang="ru-RU" sz="2800" dirty="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Пчело-водство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 пасеке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Пчелы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Мед, воск,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Пчеловод </a:t>
                      </a:r>
                      <a:endParaRPr lang="ru-RU" sz="3200" dirty="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</a:tr>
              <a:tr h="1003524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mcx.ru/_data/news/47C9F278-5409-6CEB-CF86-949304BF3C2A/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86250" cy="2857500"/>
          </a:xfrm>
          <a:prstGeom prst="rect">
            <a:avLst/>
          </a:prstGeom>
          <a:noFill/>
        </p:spPr>
      </p:pic>
      <p:pic>
        <p:nvPicPr>
          <p:cNvPr id="34820" name="Picture 4" descr="http://statics.photodom.com/photos/2007/09/30/504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4214842" cy="2808140"/>
          </a:xfrm>
          <a:prstGeom prst="rect">
            <a:avLst/>
          </a:prstGeom>
          <a:noFill/>
        </p:spPr>
      </p:pic>
      <p:pic>
        <p:nvPicPr>
          <p:cNvPr id="34822" name="Picture 6" descr="https://im0-tub-ru.yandex.net/i?id=bc9e83a07b82d93992e7997bdc9e64d0&amp;n=33&amp;h=215&amp;w=3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97559"/>
            <a:ext cx="4071966" cy="2693763"/>
          </a:xfrm>
          <a:prstGeom prst="rect">
            <a:avLst/>
          </a:prstGeom>
          <a:noFill/>
        </p:spPr>
      </p:pic>
      <p:pic>
        <p:nvPicPr>
          <p:cNvPr id="34824" name="Picture 8" descr="https://im3-tub-ru.yandex.net/i?id=483ce509ea831ab9bc6c833e4235935f&amp;n=33&amp;h=215&amp;w=2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01968"/>
            <a:ext cx="3762382" cy="27893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3" y="2967335"/>
            <a:ext cx="781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ПРОФЕССИИ ЛЮДЕЙ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857364"/>
            <a:ext cx="842965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узнал (а), что …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Новым для меня было …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понравилось…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не понравилось…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бы хотел (а) больше узнать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…</a:t>
            </a:r>
          </a:p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Дайте словесную оценку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нашей совместной  работы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 с. 36-37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85728"/>
            <a:ext cx="7395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putevoditel-altai.ru/photo/0-0/566_pbenln-iny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3" y="3168094"/>
            <a:ext cx="83582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Заповедные зоны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Р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оссии,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Так естественна их чистота!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Это праздник родимой природы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Mangal" pitchFamily="18" charset="0"/>
              </a:rPr>
              <a:t>И забота о ней на века!</a:t>
            </a:r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Mang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u="sng" dirty="0" smtClean="0">
              <a:solidFill>
                <a:srgbClr val="2A08B8"/>
              </a:solidFill>
            </a:endParaRPr>
          </a:p>
          <a:p>
            <a:r>
              <a:rPr lang="en-US" dirty="0" smtClean="0">
                <a:hlinkClick r:id="rId2"/>
              </a:rPr>
              <a:t>http://fb.ru/article/175259/belogore-zapovednik-gosudarstvennyiy-prirodnyiy-zapovednik-belogore-belgorodskaya-oblast</a:t>
            </a:r>
            <a:endParaRPr lang="ru-RU" dirty="0" smtClean="0"/>
          </a:p>
          <a:p>
            <a:pPr lvl="0"/>
            <a:r>
              <a:rPr lang="en-US" dirty="0" smtClean="0">
                <a:hlinkClick r:id="rId3"/>
              </a:rPr>
              <a:t>http://park-kosa.ru/cn_novosti/publikatsii/?ELEMENT_ID=8875</a:t>
            </a:r>
            <a:endParaRPr lang="ru-RU" dirty="0" smtClean="0"/>
          </a:p>
          <a:p>
            <a:pPr lvl="0"/>
            <a:r>
              <a:rPr lang="en-US" dirty="0" smtClean="0">
                <a:hlinkClick r:id="rId4"/>
              </a:rPr>
              <a:t>http://www.stihinasheylyubvi.ru/stihi-pozdravlenija/stihi-na-vse-prazdniki/457-stihi-pozdravlenija-s-dnem-zapovednikov-i-parkov.html</a:t>
            </a:r>
            <a:endParaRPr lang="ru-RU" dirty="0" smtClean="0"/>
          </a:p>
          <a:p>
            <a:endParaRPr lang="en-US" u="sng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380baf2051031f6f61c15d6efed707d7&amp;n=33&amp;h=215&amp;w=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214842" cy="3190815"/>
          </a:xfrm>
          <a:prstGeom prst="rect">
            <a:avLst/>
          </a:prstGeom>
          <a:noFill/>
        </p:spPr>
      </p:pic>
      <p:pic>
        <p:nvPicPr>
          <p:cNvPr id="3" name="Picture 6" descr="http://photos.wikimapia.org/p/00/02/86/37/0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3786214" cy="2947839"/>
          </a:xfrm>
          <a:prstGeom prst="rect">
            <a:avLst/>
          </a:prstGeom>
          <a:noFill/>
        </p:spPr>
      </p:pic>
      <p:pic>
        <p:nvPicPr>
          <p:cNvPr id="4" name="Picture 4" descr="https://im3-tub-ru.yandex.net/i?id=85afe8ea0341d03eac2e346da6fad0a6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410054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3-tub-ru.yandex.net/i?id=a75ba3ae06926c3036dbda5838818c22&amp;n=33&amp;h=215&amp;w=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700136" cy="2762256"/>
          </a:xfrm>
          <a:prstGeom prst="rect">
            <a:avLst/>
          </a:prstGeom>
          <a:noFill/>
        </p:spPr>
      </p:pic>
      <p:pic>
        <p:nvPicPr>
          <p:cNvPr id="4" name="Picture 4" descr="https://im2-tub-ru.yandex.net/i?id=fda063432ef731749d4b71044953d6bb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471775" cy="2976570"/>
          </a:xfrm>
          <a:prstGeom prst="rect">
            <a:avLst/>
          </a:prstGeom>
          <a:noFill/>
        </p:spPr>
      </p:pic>
      <p:pic>
        <p:nvPicPr>
          <p:cNvPr id="5" name="Picture 6" descr="https://im2-tub-ru.yandex.net/i?id=8d1b113c041d9e12b47d7d38a447c84d&amp;n=33&amp;h=215&amp;w=3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3857652" cy="297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F:\С бука\ул уд\Изображение\Изображение 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94" y="1600200"/>
            <a:ext cx="80488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dirty="0"/>
          </a:p>
        </p:txBody>
      </p:sp>
      <p:pic>
        <p:nvPicPr>
          <p:cNvPr id="4" name="Picture 2" descr="F:\С бука\ул уд\Изображение\Изображение 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74" y="1600200"/>
            <a:ext cx="80538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657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F:\С бука\ул уд\Изображение\Изображение 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80533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657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F:\С бука\ул уд\Изображение\Изображение 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2189185"/>
            <a:ext cx="80533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657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БурНИИСХ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3674938"/>
            <a:ext cx="34290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Растение-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7908964">
            <a:off x="1768955" y="2483927"/>
            <a:ext cx="202742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3013167">
            <a:off x="5723841" y="2530806"/>
            <a:ext cx="202742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248</Words>
  <PresentationFormat>Экран (4:3)</PresentationFormat>
  <Paragraphs>90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 Деятельность БурНИИСХ </vt:lpstr>
      <vt:lpstr>Деятельность БурНИИСХ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Особенности животных</vt:lpstr>
      <vt:lpstr>Слайд 21</vt:lpstr>
      <vt:lpstr>Слайд 22</vt:lpstr>
      <vt:lpstr>Слайд 23</vt:lpstr>
      <vt:lpstr>Слайд 24</vt:lpstr>
      <vt:lpstr>Слайд 25</vt:lpstr>
      <vt:lpstr>Слайд 26</vt:lpstr>
      <vt:lpstr> 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Жук К.И.</cp:lastModifiedBy>
  <cp:revision>11</cp:revision>
  <dcterms:created xsi:type="dcterms:W3CDTF">2016-04-04T12:12:51Z</dcterms:created>
  <dcterms:modified xsi:type="dcterms:W3CDTF">2016-06-02T03:03:07Z</dcterms:modified>
</cp:coreProperties>
</file>